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7" r:id="rId2"/>
    <p:sldId id="260" r:id="rId3"/>
    <p:sldId id="261" r:id="rId4"/>
    <p:sldId id="283" r:id="rId5"/>
    <p:sldId id="262" r:id="rId6"/>
    <p:sldId id="304" r:id="rId7"/>
    <p:sldId id="300" r:id="rId8"/>
    <p:sldId id="268" r:id="rId9"/>
    <p:sldId id="269" r:id="rId10"/>
    <p:sldId id="274" r:id="rId11"/>
    <p:sldId id="306" r:id="rId12"/>
    <p:sldId id="307" r:id="rId13"/>
    <p:sldId id="308" r:id="rId14"/>
    <p:sldId id="309" r:id="rId15"/>
    <p:sldId id="310" r:id="rId16"/>
    <p:sldId id="315" r:id="rId17"/>
    <p:sldId id="311" r:id="rId18"/>
    <p:sldId id="312" r:id="rId19"/>
    <p:sldId id="305" r:id="rId20"/>
    <p:sldId id="297" r:id="rId21"/>
    <p:sldId id="276" r:id="rId22"/>
    <p:sldId id="278" r:id="rId23"/>
    <p:sldId id="271" r:id="rId24"/>
    <p:sldId id="273" r:id="rId25"/>
    <p:sldId id="318" r:id="rId26"/>
    <p:sldId id="326" r:id="rId27"/>
    <p:sldId id="328" r:id="rId28"/>
    <p:sldId id="327" r:id="rId29"/>
    <p:sldId id="322" r:id="rId30"/>
    <p:sldId id="316" r:id="rId31"/>
    <p:sldId id="319" r:id="rId32"/>
    <p:sldId id="320" r:id="rId33"/>
    <p:sldId id="324" r:id="rId34"/>
    <p:sldId id="325" r:id="rId35"/>
    <p:sldId id="323" r:id="rId36"/>
    <p:sldId id="321" r:id="rId37"/>
    <p:sldId id="317" r:id="rId38"/>
    <p:sldId id="282" r:id="rId39"/>
    <p:sldId id="266" r:id="rId40"/>
    <p:sldId id="267" r:id="rId4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7" autoAdjust="0"/>
    <p:restoredTop sz="94660"/>
  </p:normalViewPr>
  <p:slideViewPr>
    <p:cSldViewPr snapToGrid="0">
      <p:cViewPr varScale="1">
        <p:scale>
          <a:sx n="82" d="100"/>
          <a:sy n="82" d="100"/>
        </p:scale>
        <p:origin x="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25D4A52-44F8-4776-83D9-759D1752DA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35D905-1071-4AC6-8AA0-A4417C21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49051-285A-45D6-B8B7-6B434E2C17E9}" type="datetimeFigureOut">
              <a:rPr lang="es-CO" smtClean="0"/>
              <a:t>3/06/2025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C19311-5A8B-4401-A996-E074B06F9E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2B4BED-000C-4A37-8AD5-4CE650CBB0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198BB-9396-4BD8-BE95-EA149DDA23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1419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9521F-88CA-47E5-9703-28A2A8175CE3}" type="datetimeFigureOut">
              <a:rPr lang="es-CO" smtClean="0"/>
              <a:t>3/06/2025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E640B-9620-429E-98B9-7686ADA692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8713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3;p1">
            <a:extLst>
              <a:ext uri="{FF2B5EF4-FFF2-40B4-BE49-F238E27FC236}">
                <a16:creationId xmlns:a16="http://schemas.microsoft.com/office/drawing/2014/main" id="{3832FD2D-4393-2266-B266-E8230A3ADEB2}"/>
              </a:ext>
            </a:extLst>
          </p:cNvPr>
          <p:cNvSpPr/>
          <p:nvPr userDrawn="1"/>
        </p:nvSpPr>
        <p:spPr>
          <a:xfrm flipH="1">
            <a:off x="0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rgbClr val="1F19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/>
              <a:t> </a:t>
            </a: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7;p1">
            <a:extLst>
              <a:ext uri="{FF2B5EF4-FFF2-40B4-BE49-F238E27FC236}">
                <a16:creationId xmlns:a16="http://schemas.microsoft.com/office/drawing/2014/main" id="{76EB320D-F657-01B3-D88D-648B528884EF}"/>
              </a:ext>
            </a:extLst>
          </p:cNvPr>
          <p:cNvSpPr/>
          <p:nvPr userDrawn="1"/>
        </p:nvSpPr>
        <p:spPr>
          <a:xfrm flipH="1">
            <a:off x="5121431" y="6196181"/>
            <a:ext cx="3064167" cy="0"/>
          </a:xfrm>
          <a:custGeom>
            <a:avLst/>
            <a:gdLst/>
            <a:ahLst/>
            <a:cxnLst/>
            <a:rect l="l" t="t" r="r" b="b"/>
            <a:pathLst>
              <a:path w="2947034" h="120000" extrusionOk="0">
                <a:moveTo>
                  <a:pt x="2946793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79;p1">
            <a:extLst>
              <a:ext uri="{FF2B5EF4-FFF2-40B4-BE49-F238E27FC236}">
                <a16:creationId xmlns:a16="http://schemas.microsoft.com/office/drawing/2014/main" id="{C5430436-8B17-32A9-6069-A326308F896B}"/>
              </a:ext>
            </a:extLst>
          </p:cNvPr>
          <p:cNvSpPr/>
          <p:nvPr userDrawn="1"/>
        </p:nvSpPr>
        <p:spPr>
          <a:xfrm flipH="1">
            <a:off x="7698948" y="787589"/>
            <a:ext cx="2343187" cy="0"/>
          </a:xfrm>
          <a:custGeom>
            <a:avLst/>
            <a:gdLst/>
            <a:ahLst/>
            <a:cxnLst/>
            <a:rect l="l" t="t" r="r" b="b"/>
            <a:pathLst>
              <a:path w="2253615" h="120000" extrusionOk="0">
                <a:moveTo>
                  <a:pt x="0" y="0"/>
                </a:moveTo>
                <a:lnTo>
                  <a:pt x="2253361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80;p1">
            <a:extLst>
              <a:ext uri="{FF2B5EF4-FFF2-40B4-BE49-F238E27FC236}">
                <a16:creationId xmlns:a16="http://schemas.microsoft.com/office/drawing/2014/main" id="{01641F58-0307-17E6-CB54-716D92D7AEBF}"/>
              </a:ext>
            </a:extLst>
          </p:cNvPr>
          <p:cNvSpPr/>
          <p:nvPr userDrawn="1"/>
        </p:nvSpPr>
        <p:spPr>
          <a:xfrm flipH="1">
            <a:off x="635463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81;p1">
            <a:extLst>
              <a:ext uri="{FF2B5EF4-FFF2-40B4-BE49-F238E27FC236}">
                <a16:creationId xmlns:a16="http://schemas.microsoft.com/office/drawing/2014/main" id="{36AC5B6F-658B-D8CF-2EC6-6C298BF59839}"/>
              </a:ext>
            </a:extLst>
          </p:cNvPr>
          <p:cNvSpPr/>
          <p:nvPr userDrawn="1"/>
        </p:nvSpPr>
        <p:spPr>
          <a:xfrm flipH="1">
            <a:off x="842045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A6194F9-5646-5FFF-BE4F-64434CEFC0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08660" y="4923695"/>
            <a:ext cx="3812772" cy="687729"/>
          </a:xfrm>
          <a:prstGeom prst="rect">
            <a:avLst/>
          </a:prstGeom>
        </p:spPr>
      </p:pic>
      <p:sp>
        <p:nvSpPr>
          <p:cNvPr id="14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4D8B35B3-AD69-B8E5-191C-177745F761F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817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16D61FFB-CA6F-32C9-79B1-5966103F8A24}"/>
              </a:ext>
            </a:extLst>
          </p:cNvPr>
          <p:cNvGrpSpPr/>
          <p:nvPr userDrawn="1"/>
        </p:nvGrpSpPr>
        <p:grpSpPr>
          <a:xfrm rot="17331749">
            <a:off x="6539147" y="5655042"/>
            <a:ext cx="1511929" cy="336961"/>
            <a:chOff x="10316749" y="6254340"/>
            <a:chExt cx="1511929" cy="336961"/>
          </a:xfrm>
        </p:grpSpPr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18BE7A83-58EE-99CC-547C-B1ED825B1424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5DDA9D53-52DE-1445-E034-F56A2F987673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DEE590BE-6232-F6CC-09D7-7C9D1961DB0F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24" name="Elipse 23">
                  <a:extLst>
                    <a:ext uri="{FF2B5EF4-FFF2-40B4-BE49-F238E27FC236}">
                      <a16:creationId xmlns:a16="http://schemas.microsoft.com/office/drawing/2014/main" id="{5586B2E8-A99D-4FFF-187A-4FB34DAD9B9C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25" name="Elipse 24">
                  <a:extLst>
                    <a:ext uri="{FF2B5EF4-FFF2-40B4-BE49-F238E27FC236}">
                      <a16:creationId xmlns:a16="http://schemas.microsoft.com/office/drawing/2014/main" id="{DC07F756-2789-D2DC-FF80-E0CD3EB22FF0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8385613B-11C9-EAF9-672A-A018B85B3AD5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0A504BA5-16A0-F2BD-A6DB-C74CA1240E14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A3C97A20-69C9-6AB4-1C53-30104EED4E09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79BE312E-D776-03EB-3F13-E96DFBA58D87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5AA0B4E-7AF7-C4B5-14A4-660BAF5FF779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B1E4E1F5-77CF-2434-6259-CC5A29013D4D}"/>
              </a:ext>
            </a:extLst>
          </p:cNvPr>
          <p:cNvGrpSpPr/>
          <p:nvPr userDrawn="1"/>
        </p:nvGrpSpPr>
        <p:grpSpPr>
          <a:xfrm rot="17331749">
            <a:off x="8114575" y="1036001"/>
            <a:ext cx="1511929" cy="336961"/>
            <a:chOff x="10316749" y="6254340"/>
            <a:chExt cx="1511929" cy="336961"/>
          </a:xfrm>
        </p:grpSpPr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31988D72-0F7E-80B7-D527-970300FC0E82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0D585B6E-7D74-BA28-FEA9-A4DA8DAE6D96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FD74C940-D321-F799-F015-BCC61AD72A1E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35" name="Elipse 34">
                  <a:extLst>
                    <a:ext uri="{FF2B5EF4-FFF2-40B4-BE49-F238E27FC236}">
                      <a16:creationId xmlns:a16="http://schemas.microsoft.com/office/drawing/2014/main" id="{F7BA8CCE-5919-A1D1-40DA-F827A31CD619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36" name="Elipse 35">
                  <a:extLst>
                    <a:ext uri="{FF2B5EF4-FFF2-40B4-BE49-F238E27FC236}">
                      <a16:creationId xmlns:a16="http://schemas.microsoft.com/office/drawing/2014/main" id="{BB9AEBD0-B9E7-FF44-9141-F57579C19AD1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A159757C-3243-D45A-88C4-996B4EB878E4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11BB30B5-E671-7FFB-4666-A83189324AF3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2645210B-D588-93C6-1ADB-12F5D4649062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332E7AE0-2CDE-0EF5-3BA3-C2002AB49D7A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666502C5-44A8-867B-94FE-13E44C4DF13B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BFC54A9-AACE-DDF5-72BA-EA54A4CA3C4F}"/>
              </a:ext>
            </a:extLst>
          </p:cNvPr>
          <p:cNvSpPr txBox="1"/>
          <p:nvPr userDrawn="1"/>
        </p:nvSpPr>
        <p:spPr>
          <a:xfrm>
            <a:off x="1254292" y="2130560"/>
            <a:ext cx="6277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 Black" panose="020B0A02040300000003" pitchFamily="34" charset="0"/>
                <a:ea typeface="+mj-ea"/>
                <a:cs typeface="+mj-cs"/>
              </a:rPr>
              <a:t>NETWORK SCIENCE </a:t>
            </a:r>
          </a:p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 Black" panose="020B0A02040300000003" pitchFamily="34" charset="0"/>
                <a:ea typeface="+mj-ea"/>
                <a:cs typeface="+mj-cs"/>
              </a:rPr>
              <a:t>FOR DATA ANALYTICS</a:t>
            </a:r>
            <a:endParaRPr lang="es-CO" dirty="0"/>
          </a:p>
        </p:txBody>
      </p:sp>
      <p:pic>
        <p:nvPicPr>
          <p:cNvPr id="40" name="Imagen 39" descr="Un reloj de aguja&#10;&#10;El contenido generado por IA puede ser incorrecto.">
            <a:extLst>
              <a:ext uri="{FF2B5EF4-FFF2-40B4-BE49-F238E27FC236}">
                <a16:creationId xmlns:a16="http://schemas.microsoft.com/office/drawing/2014/main" id="{588C3078-F776-9B1A-207E-0BE7FA9F1B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8" b="6968"/>
          <a:stretch/>
        </p:blipFill>
        <p:spPr>
          <a:xfrm>
            <a:off x="8063884" y="766560"/>
            <a:ext cx="4128116" cy="609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8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title_dar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upo 108">
            <a:extLst>
              <a:ext uri="{FF2B5EF4-FFF2-40B4-BE49-F238E27FC236}">
                <a16:creationId xmlns:a16="http://schemas.microsoft.com/office/drawing/2014/main" id="{9B625A4A-559E-44C6-BD5E-839C116A2D5E}"/>
              </a:ext>
            </a:extLst>
          </p:cNvPr>
          <p:cNvGrpSpPr/>
          <p:nvPr userDrawn="1"/>
        </p:nvGrpSpPr>
        <p:grpSpPr>
          <a:xfrm rot="5400000" flipH="1">
            <a:off x="10862886" y="5933555"/>
            <a:ext cx="1511929" cy="336961"/>
            <a:chOff x="10316749" y="6254340"/>
            <a:chExt cx="1511929" cy="336961"/>
          </a:xfrm>
        </p:grpSpPr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201ECC74-9C94-435B-8BE2-54617DBFF01E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upo 110">
              <a:extLst>
                <a:ext uri="{FF2B5EF4-FFF2-40B4-BE49-F238E27FC236}">
                  <a16:creationId xmlns:a16="http://schemas.microsoft.com/office/drawing/2014/main" id="{A41E30EB-B7D9-4B0F-85C8-6FA9DC068F8F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116" name="Grupo 115">
                <a:extLst>
                  <a:ext uri="{FF2B5EF4-FFF2-40B4-BE49-F238E27FC236}">
                    <a16:creationId xmlns:a16="http://schemas.microsoft.com/office/drawing/2014/main" id="{81DACCC9-8D55-4AF8-A8D6-3D7344C22CE6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118" name="Elipse 117">
                  <a:extLst>
                    <a:ext uri="{FF2B5EF4-FFF2-40B4-BE49-F238E27FC236}">
                      <a16:creationId xmlns:a16="http://schemas.microsoft.com/office/drawing/2014/main" id="{915220C2-D7B5-4CD3-B2C8-AA97BBF1E168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119" name="Elipse 118">
                  <a:extLst>
                    <a:ext uri="{FF2B5EF4-FFF2-40B4-BE49-F238E27FC236}">
                      <a16:creationId xmlns:a16="http://schemas.microsoft.com/office/drawing/2014/main" id="{F975C75B-3197-4034-86B7-B00D1C863F40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117" name="Elipse 116">
                <a:extLst>
                  <a:ext uri="{FF2B5EF4-FFF2-40B4-BE49-F238E27FC236}">
                    <a16:creationId xmlns:a16="http://schemas.microsoft.com/office/drawing/2014/main" id="{4BCD6543-65A6-47BF-B1BE-7255A5297EE3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112" name="Grupo 111">
              <a:extLst>
                <a:ext uri="{FF2B5EF4-FFF2-40B4-BE49-F238E27FC236}">
                  <a16:creationId xmlns:a16="http://schemas.microsoft.com/office/drawing/2014/main" id="{A0437765-BF8F-4AFF-8788-1B9FE5C171AB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114" name="Elipse 113">
                <a:extLst>
                  <a:ext uri="{FF2B5EF4-FFF2-40B4-BE49-F238E27FC236}">
                    <a16:creationId xmlns:a16="http://schemas.microsoft.com/office/drawing/2014/main" id="{9382FBBF-2AA7-4EE5-9BF8-E2A5B2BE52F9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15" name="Elipse 114">
                <a:extLst>
                  <a:ext uri="{FF2B5EF4-FFF2-40B4-BE49-F238E27FC236}">
                    <a16:creationId xmlns:a16="http://schemas.microsoft.com/office/drawing/2014/main" id="{FE9C5CEC-BDBF-4163-80DF-53EEFB4B100B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113" name="Elipse 112">
              <a:extLst>
                <a:ext uri="{FF2B5EF4-FFF2-40B4-BE49-F238E27FC236}">
                  <a16:creationId xmlns:a16="http://schemas.microsoft.com/office/drawing/2014/main" id="{53ACDF1D-7FC8-4E52-BDE2-72693180EE47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6" name="Marcador de texto 27">
            <a:extLst>
              <a:ext uri="{FF2B5EF4-FFF2-40B4-BE49-F238E27FC236}">
                <a16:creationId xmlns:a16="http://schemas.microsoft.com/office/drawing/2014/main" id="{A0441734-9F30-4C49-B101-11D761A977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56945" y="5951023"/>
            <a:ext cx="7678109" cy="27316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B4A9D6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7706E794-AE11-447D-9EDC-CAB8C18F2A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C2B08C6B-708D-4F91-91E7-81E5DD4D8B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25" y="2271879"/>
            <a:ext cx="9248775" cy="65737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D7C4143-D4D1-4CA4-9466-8D5AB64D5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02984"/>
            <a:ext cx="9248771" cy="99466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CF1D7A40-EBD6-4087-A70F-6A8266895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0624" y="4271376"/>
            <a:ext cx="8391525" cy="43890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D59E9EFF-1690-40D4-ADFE-5F9595F36224}"/>
              </a:ext>
            </a:extLst>
          </p:cNvPr>
          <p:cNvGrpSpPr/>
          <p:nvPr userDrawn="1"/>
        </p:nvGrpSpPr>
        <p:grpSpPr>
          <a:xfrm rot="5400000" flipH="1">
            <a:off x="-6512" y="1184800"/>
            <a:ext cx="1511929" cy="336961"/>
            <a:chOff x="10316749" y="6254340"/>
            <a:chExt cx="1511929" cy="336961"/>
          </a:xfrm>
        </p:grpSpPr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44E876A7-D444-49C5-AAA8-715322938B1B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81A87D06-17AF-4BAC-8E9B-B2548031F565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39" name="Grupo 38">
                <a:extLst>
                  <a:ext uri="{FF2B5EF4-FFF2-40B4-BE49-F238E27FC236}">
                    <a16:creationId xmlns:a16="http://schemas.microsoft.com/office/drawing/2014/main" id="{D8A86DE3-35C7-40BF-84C9-D44F10EA1BBD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41" name="Elipse 40">
                  <a:extLst>
                    <a:ext uri="{FF2B5EF4-FFF2-40B4-BE49-F238E27FC236}">
                      <a16:creationId xmlns:a16="http://schemas.microsoft.com/office/drawing/2014/main" id="{BA56C5F7-4A3D-4CDB-BCEB-0DE8A8F47F44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42" name="Elipse 41">
                  <a:extLst>
                    <a:ext uri="{FF2B5EF4-FFF2-40B4-BE49-F238E27FC236}">
                      <a16:creationId xmlns:a16="http://schemas.microsoft.com/office/drawing/2014/main" id="{4C3AF4CC-EC79-4AB9-A28A-E7748FFDDB4A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40" name="Elipse 39">
                <a:extLst>
                  <a:ext uri="{FF2B5EF4-FFF2-40B4-BE49-F238E27FC236}">
                    <a16:creationId xmlns:a16="http://schemas.microsoft.com/office/drawing/2014/main" id="{1514ED77-952A-400C-8078-38E41FA4FAA1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5424EBF9-C8F1-4970-95AC-05C70FD519D7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C8555DA5-03FB-4F7D-AED0-A9EE89206FDB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7061A403-6948-45C2-9FAF-87B29303C412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1D8F3719-7AEF-448B-B447-685023B4AFE9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25054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7">
            <a:extLst>
              <a:ext uri="{FF2B5EF4-FFF2-40B4-BE49-F238E27FC236}">
                <a16:creationId xmlns:a16="http://schemas.microsoft.com/office/drawing/2014/main" id="{A0441734-9F30-4C49-B101-11D761A977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55956" y="5302630"/>
            <a:ext cx="7678109" cy="27316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4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7706E794-AE11-447D-9EDC-CAB8C18F2A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C2B08C6B-708D-4F91-91E7-81E5DD4D8B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9636" y="1623486"/>
            <a:ext cx="9248775" cy="65737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D7C4143-D4D1-4CA4-9466-8D5AB64D5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9635" y="2454591"/>
            <a:ext cx="9248771" cy="99466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CF1D7A40-EBD6-4087-A70F-6A8266895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89635" y="3622983"/>
            <a:ext cx="8391525" cy="43890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06344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_dar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7">
            <a:extLst>
              <a:ext uri="{FF2B5EF4-FFF2-40B4-BE49-F238E27FC236}">
                <a16:creationId xmlns:a16="http://schemas.microsoft.com/office/drawing/2014/main" id="{A0441734-9F30-4C49-B101-11D761A977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37932" y="5468884"/>
            <a:ext cx="7678109" cy="27316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B4A9D6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7706E794-AE11-447D-9EDC-CAB8C18F2A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C2B08C6B-708D-4F91-91E7-81E5DD4D8B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1612" y="1789740"/>
            <a:ext cx="9248775" cy="65737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D7C4143-D4D1-4CA4-9466-8D5AB64D5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1611" y="2620845"/>
            <a:ext cx="9248771" cy="99466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CF1D7A40-EBD6-4087-A70F-6A8266895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1611" y="3789237"/>
            <a:ext cx="8391525" cy="43890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59304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15D08006-AD0A-4722-B5C0-C7978384A9E2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28" name="Título 4">
            <a:extLst>
              <a:ext uri="{FF2B5EF4-FFF2-40B4-BE49-F238E27FC236}">
                <a16:creationId xmlns:a16="http://schemas.microsoft.com/office/drawing/2014/main" id="{2AB3C576-3507-4D2D-90F6-237D7818E6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786" y="1001024"/>
            <a:ext cx="3170440" cy="657377"/>
          </a:xfrm>
          <a:prstGeom prst="rect">
            <a:avLst/>
          </a:prstGeom>
          <a:solidFill>
            <a:srgbClr val="342956"/>
          </a:solidFill>
        </p:spPr>
        <p:txBody>
          <a:bodyPr anchor="ctr"/>
          <a:lstStyle>
            <a:lvl1pPr marL="360000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References</a:t>
            </a:r>
            <a:endParaRPr lang="es-ES" dirty="0"/>
          </a:p>
        </p:txBody>
      </p:sp>
      <p:sp>
        <p:nvSpPr>
          <p:cNvPr id="29" name="Marcador de texto 19">
            <a:extLst>
              <a:ext uri="{FF2B5EF4-FFF2-40B4-BE49-F238E27FC236}">
                <a16:creationId xmlns:a16="http://schemas.microsoft.com/office/drawing/2014/main" id="{B2FA3C83-2FA3-4B22-9BEE-085C978FE4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785" y="1961038"/>
            <a:ext cx="9338645" cy="4292447"/>
          </a:xfrm>
          <a:prstGeom prst="rect">
            <a:avLst/>
          </a:prstGeom>
        </p:spPr>
        <p:txBody>
          <a:bodyPr/>
          <a:lstStyle>
            <a:lvl1pPr marL="342900" indent="-342900" algn="l">
              <a:buFont typeface="+mj-lt"/>
              <a:buAutoNum type="arabicPeriod"/>
              <a:defRPr sz="1400">
                <a:solidFill>
                  <a:srgbClr val="342956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References</a:t>
            </a:r>
            <a:endParaRPr lang="es-CO" dirty="0"/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BE617AC5-0711-41E9-9264-54CEDECCD77D}"/>
              </a:ext>
            </a:extLst>
          </p:cNvPr>
          <p:cNvGrpSpPr/>
          <p:nvPr userDrawn="1"/>
        </p:nvGrpSpPr>
        <p:grpSpPr>
          <a:xfrm rot="16200000">
            <a:off x="2063" y="1184800"/>
            <a:ext cx="1511929" cy="336961"/>
            <a:chOff x="10316749" y="6254340"/>
            <a:chExt cx="1511929" cy="336961"/>
          </a:xfrm>
        </p:grpSpPr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3E13BD29-EB06-4E57-A807-B7952395E1F7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noFill/>
            <a:ln w="28575" cap="flat" cmpd="sng" algn="ctr">
              <a:solidFill>
                <a:srgbClr val="342956"/>
              </a:solidFill>
              <a:prstDash val="solid"/>
            </a:ln>
            <a:effectLst/>
          </p:spPr>
        </p:cxnSp>
        <p:grpSp>
          <p:nvGrpSpPr>
            <p:cNvPr id="76" name="Grupo 75">
              <a:extLst>
                <a:ext uri="{FF2B5EF4-FFF2-40B4-BE49-F238E27FC236}">
                  <a16:creationId xmlns:a16="http://schemas.microsoft.com/office/drawing/2014/main" id="{1979F9E5-6DDD-45C8-91C8-580ECA5E0A78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81" name="Grupo 80">
                <a:extLst>
                  <a:ext uri="{FF2B5EF4-FFF2-40B4-BE49-F238E27FC236}">
                    <a16:creationId xmlns:a16="http://schemas.microsoft.com/office/drawing/2014/main" id="{74B3FFA5-E172-4E67-BBC0-2DFD1CA846D4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83" name="Elipse 82">
                  <a:extLst>
                    <a:ext uri="{FF2B5EF4-FFF2-40B4-BE49-F238E27FC236}">
                      <a16:creationId xmlns:a16="http://schemas.microsoft.com/office/drawing/2014/main" id="{71B2967A-2C67-44EC-B2AC-A98D97B2B7CB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34295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84" name="Elipse 83">
                  <a:extLst>
                    <a:ext uri="{FF2B5EF4-FFF2-40B4-BE49-F238E27FC236}">
                      <a16:creationId xmlns:a16="http://schemas.microsoft.com/office/drawing/2014/main" id="{2C31CAC9-6E75-4BFE-ACA3-CA7E6BC2BED9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rgbClr val="342956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82" name="Elipse 81">
                <a:extLst>
                  <a:ext uri="{FF2B5EF4-FFF2-40B4-BE49-F238E27FC236}">
                    <a16:creationId xmlns:a16="http://schemas.microsoft.com/office/drawing/2014/main" id="{994AE8DE-841F-4A6C-9351-7B31FAE225F5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77" name="Grupo 76">
              <a:extLst>
                <a:ext uri="{FF2B5EF4-FFF2-40B4-BE49-F238E27FC236}">
                  <a16:creationId xmlns:a16="http://schemas.microsoft.com/office/drawing/2014/main" id="{66A17A17-B9F9-4029-850D-911D8C3E5A1B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79" name="Elipse 78">
                <a:extLst>
                  <a:ext uri="{FF2B5EF4-FFF2-40B4-BE49-F238E27FC236}">
                    <a16:creationId xmlns:a16="http://schemas.microsoft.com/office/drawing/2014/main" id="{D18367B4-9DD2-4416-A42D-ED307C3C6276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80" name="Elipse 79">
                <a:extLst>
                  <a:ext uri="{FF2B5EF4-FFF2-40B4-BE49-F238E27FC236}">
                    <a16:creationId xmlns:a16="http://schemas.microsoft.com/office/drawing/2014/main" id="{F894EEAD-F824-45E1-8645-79001EA0AD0D}"/>
                  </a:ext>
                </a:extLst>
              </p:cNvPr>
              <p:cNvSpPr/>
              <p:nvPr/>
            </p:nvSpPr>
            <p:spPr>
              <a:xfrm>
                <a:off x="4767185" y="860880"/>
                <a:ext cx="504976" cy="50497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C156C48A-EDC5-4986-BCCE-954A59EF107E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 w="25400" cap="flat" cmpd="sng" algn="ctr">
              <a:solidFill>
                <a:srgbClr val="34295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0E2F7529-13C2-4541-8B29-48A521D32725}"/>
              </a:ext>
            </a:extLst>
          </p:cNvPr>
          <p:cNvGrpSpPr/>
          <p:nvPr userDrawn="1"/>
        </p:nvGrpSpPr>
        <p:grpSpPr>
          <a:xfrm rot="16200000">
            <a:off x="10868093" y="5933555"/>
            <a:ext cx="1511929" cy="336961"/>
            <a:chOff x="10316749" y="6254340"/>
            <a:chExt cx="1511929" cy="336961"/>
          </a:xfrm>
        </p:grpSpPr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1FEF5613-2697-4E1C-AB0F-387BD4DE0C42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noFill/>
            <a:ln w="28575" cap="flat" cmpd="sng" algn="ctr">
              <a:solidFill>
                <a:srgbClr val="342956"/>
              </a:solidFill>
              <a:prstDash val="solid"/>
            </a:ln>
            <a:effectLst/>
          </p:spPr>
        </p:cxn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AA47813B-7FD8-40EE-8804-FEF008B07B79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92" name="Grupo 91">
                <a:extLst>
                  <a:ext uri="{FF2B5EF4-FFF2-40B4-BE49-F238E27FC236}">
                    <a16:creationId xmlns:a16="http://schemas.microsoft.com/office/drawing/2014/main" id="{B7DAFB04-DC84-4A3E-BC6A-EA299C87E462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94" name="Elipse 93">
                  <a:extLst>
                    <a:ext uri="{FF2B5EF4-FFF2-40B4-BE49-F238E27FC236}">
                      <a16:creationId xmlns:a16="http://schemas.microsoft.com/office/drawing/2014/main" id="{57C5EC0A-1CF6-48BE-AF1C-D926AB166B64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34295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95" name="Elipse 94">
                  <a:extLst>
                    <a:ext uri="{FF2B5EF4-FFF2-40B4-BE49-F238E27FC236}">
                      <a16:creationId xmlns:a16="http://schemas.microsoft.com/office/drawing/2014/main" id="{8D875C92-9FFE-4C4D-99D1-CAB6C5821D2C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rgbClr val="342956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93" name="Elipse 92">
                <a:extLst>
                  <a:ext uri="{FF2B5EF4-FFF2-40B4-BE49-F238E27FC236}">
                    <a16:creationId xmlns:a16="http://schemas.microsoft.com/office/drawing/2014/main" id="{7B8EC63C-8CD3-4159-898C-6029A2ACF610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8" name="Grupo 87">
              <a:extLst>
                <a:ext uri="{FF2B5EF4-FFF2-40B4-BE49-F238E27FC236}">
                  <a16:creationId xmlns:a16="http://schemas.microsoft.com/office/drawing/2014/main" id="{EEBCAE44-7860-4710-8023-442CD286ACC2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90" name="Elipse 89">
                <a:extLst>
                  <a:ext uri="{FF2B5EF4-FFF2-40B4-BE49-F238E27FC236}">
                    <a16:creationId xmlns:a16="http://schemas.microsoft.com/office/drawing/2014/main" id="{11F4215E-48B9-4C34-90EB-064F6E67654E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91" name="Elipse 90">
                <a:extLst>
                  <a:ext uri="{FF2B5EF4-FFF2-40B4-BE49-F238E27FC236}">
                    <a16:creationId xmlns:a16="http://schemas.microsoft.com/office/drawing/2014/main" id="{CD65FBEC-C2E2-4BB6-BE90-A1D32AC65477}"/>
                  </a:ext>
                </a:extLst>
              </p:cNvPr>
              <p:cNvSpPr/>
              <p:nvPr/>
            </p:nvSpPr>
            <p:spPr>
              <a:xfrm>
                <a:off x="4767185" y="860880"/>
                <a:ext cx="504976" cy="50497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CC503D3F-55F3-4D9E-967B-E5ADD0D42DE8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 w="25400" cap="flat" cmpd="sng" algn="ctr">
              <a:solidFill>
                <a:srgbClr val="34295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0842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di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80;p1">
            <a:extLst>
              <a:ext uri="{FF2B5EF4-FFF2-40B4-BE49-F238E27FC236}">
                <a16:creationId xmlns:a16="http://schemas.microsoft.com/office/drawing/2014/main" id="{151B2D01-EB14-450E-BB7C-CAB0AA8B30EE}"/>
              </a:ext>
            </a:extLst>
          </p:cNvPr>
          <p:cNvSpPr/>
          <p:nvPr userDrawn="1"/>
        </p:nvSpPr>
        <p:spPr>
          <a:xfrm flipH="1">
            <a:off x="597275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81;p1">
            <a:extLst>
              <a:ext uri="{FF2B5EF4-FFF2-40B4-BE49-F238E27FC236}">
                <a16:creationId xmlns:a16="http://schemas.microsoft.com/office/drawing/2014/main" id="{6B042C97-CD1E-40E1-AD05-10AA39CED9ED}"/>
              </a:ext>
            </a:extLst>
          </p:cNvPr>
          <p:cNvSpPr/>
          <p:nvPr userDrawn="1"/>
        </p:nvSpPr>
        <p:spPr>
          <a:xfrm flipH="1">
            <a:off x="803857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9C593A95-2581-45B0-A8AA-A75A010EC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70472" y="5625063"/>
            <a:ext cx="3812772" cy="687729"/>
          </a:xfrm>
          <a:prstGeom prst="rect">
            <a:avLst/>
          </a:prstGeom>
        </p:spPr>
      </p:pic>
      <p:sp>
        <p:nvSpPr>
          <p:cNvPr id="48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B1B315FA-6050-4242-AD02-11CE8D18551B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5124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516DCB30-AD6A-40B0-9085-7754AFC2E4A0}"/>
              </a:ext>
            </a:extLst>
          </p:cNvPr>
          <p:cNvGrpSpPr/>
          <p:nvPr userDrawn="1"/>
        </p:nvGrpSpPr>
        <p:grpSpPr>
          <a:xfrm>
            <a:off x="8397263" y="5067559"/>
            <a:ext cx="3066598" cy="1511929"/>
            <a:chOff x="5083243" y="5067559"/>
            <a:chExt cx="3066598" cy="1511929"/>
          </a:xfrm>
        </p:grpSpPr>
        <p:sp>
          <p:nvSpPr>
            <p:cNvPr id="50" name="Google Shape;77;p1">
              <a:extLst>
                <a:ext uri="{FF2B5EF4-FFF2-40B4-BE49-F238E27FC236}">
                  <a16:creationId xmlns:a16="http://schemas.microsoft.com/office/drawing/2014/main" id="{38EDCA28-E7B4-49CA-90A1-A8750DA22633}"/>
                </a:ext>
              </a:extLst>
            </p:cNvPr>
            <p:cNvSpPr/>
            <p:nvPr/>
          </p:nvSpPr>
          <p:spPr>
            <a:xfrm flipH="1">
              <a:off x="5083243" y="6196181"/>
              <a:ext cx="3064167" cy="0"/>
            </a:xfrm>
            <a:custGeom>
              <a:avLst/>
              <a:gdLst/>
              <a:ahLst/>
              <a:cxnLst/>
              <a:rect l="l" t="t" r="r" b="b"/>
              <a:pathLst>
                <a:path w="2947034" h="120000" extrusionOk="0">
                  <a:moveTo>
                    <a:pt x="2946793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8DCB349E-CA4C-4C41-9CFD-45045D37F9D0}"/>
                </a:ext>
              </a:extLst>
            </p:cNvPr>
            <p:cNvGrpSpPr/>
            <p:nvPr/>
          </p:nvGrpSpPr>
          <p:grpSpPr>
            <a:xfrm rot="17331749">
              <a:off x="7225396" y="5655043"/>
              <a:ext cx="1511929" cy="336961"/>
              <a:chOff x="10316749" y="6254340"/>
              <a:chExt cx="1511929" cy="336961"/>
            </a:xfrm>
          </p:grpSpPr>
          <p:cxnSp>
            <p:nvCxnSpPr>
              <p:cNvPr id="52" name="Conector recto 51">
                <a:extLst>
                  <a:ext uri="{FF2B5EF4-FFF2-40B4-BE49-F238E27FC236}">
                    <a16:creationId xmlns:a16="http://schemas.microsoft.com/office/drawing/2014/main" id="{2938C231-ADDE-4AC4-AEDF-7620C23D64BF}"/>
                  </a:ext>
                </a:extLst>
              </p:cNvPr>
              <p:cNvCxnSpPr/>
              <p:nvPr/>
            </p:nvCxnSpPr>
            <p:spPr>
              <a:xfrm>
                <a:off x="10316749" y="6418907"/>
                <a:ext cx="15119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upo 52">
                <a:extLst>
                  <a:ext uri="{FF2B5EF4-FFF2-40B4-BE49-F238E27FC236}">
                    <a16:creationId xmlns:a16="http://schemas.microsoft.com/office/drawing/2014/main" id="{D1F728BE-69A6-487F-BB43-7C0AD1E9DEC7}"/>
                  </a:ext>
                </a:extLst>
              </p:cNvPr>
              <p:cNvGrpSpPr/>
              <p:nvPr/>
            </p:nvGrpSpPr>
            <p:grpSpPr>
              <a:xfrm>
                <a:off x="11339998" y="6259547"/>
                <a:ext cx="331754" cy="331754"/>
                <a:chOff x="10263929" y="5640421"/>
                <a:chExt cx="657377" cy="657377"/>
              </a:xfrm>
            </p:grpSpPr>
            <p:grpSp>
              <p:nvGrpSpPr>
                <p:cNvPr id="58" name="Grupo 57">
                  <a:extLst>
                    <a:ext uri="{FF2B5EF4-FFF2-40B4-BE49-F238E27FC236}">
                      <a16:creationId xmlns:a16="http://schemas.microsoft.com/office/drawing/2014/main" id="{3B69814C-DBE0-4F08-8E6B-4EA0BADC09B9}"/>
                    </a:ext>
                  </a:extLst>
                </p:cNvPr>
                <p:cNvGrpSpPr/>
                <p:nvPr/>
              </p:nvGrpSpPr>
              <p:grpSpPr>
                <a:xfrm rot="10800000">
                  <a:off x="10263929" y="5640421"/>
                  <a:ext cx="657377" cy="657377"/>
                  <a:chOff x="4690986" y="782083"/>
                  <a:chExt cx="657377" cy="657377"/>
                </a:xfrm>
              </p:grpSpPr>
              <p:sp>
                <p:nvSpPr>
                  <p:cNvPr id="60" name="Elipse 59">
                    <a:extLst>
                      <a:ext uri="{FF2B5EF4-FFF2-40B4-BE49-F238E27FC236}">
                        <a16:creationId xmlns:a16="http://schemas.microsoft.com/office/drawing/2014/main" id="{17719727-95BA-4AA2-9A2A-6F283D5BCE60}"/>
                      </a:ext>
                    </a:extLst>
                  </p:cNvPr>
                  <p:cNvSpPr/>
                  <p:nvPr/>
                </p:nvSpPr>
                <p:spPr>
                  <a:xfrm>
                    <a:off x="4690986" y="782083"/>
                    <a:ext cx="657377" cy="657377"/>
                  </a:xfrm>
                  <a:prstGeom prst="ellipse">
                    <a:avLst/>
                  </a:prstGeom>
                  <a:solidFill>
                    <a:srgbClr val="342956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/>
                  </a:p>
                </p:txBody>
              </p:sp>
              <p:sp>
                <p:nvSpPr>
                  <p:cNvPr id="61" name="Elipse 60">
                    <a:extLst>
                      <a:ext uri="{FF2B5EF4-FFF2-40B4-BE49-F238E27FC236}">
                        <a16:creationId xmlns:a16="http://schemas.microsoft.com/office/drawing/2014/main" id="{38CB6609-F482-4F44-8938-54315469A7B4}"/>
                      </a:ext>
                    </a:extLst>
                  </p:cNvPr>
                  <p:cNvSpPr/>
                  <p:nvPr/>
                </p:nvSpPr>
                <p:spPr>
                  <a:xfrm>
                    <a:off x="4767187" y="858283"/>
                    <a:ext cx="504977" cy="50497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/>
                  </a:p>
                </p:txBody>
              </p:sp>
            </p:grpSp>
            <p:sp>
              <p:nvSpPr>
                <p:cNvPr id="59" name="Elipse 58">
                  <a:extLst>
                    <a:ext uri="{FF2B5EF4-FFF2-40B4-BE49-F238E27FC236}">
                      <a16:creationId xmlns:a16="http://schemas.microsoft.com/office/drawing/2014/main" id="{AB36705C-8CCC-479F-ABC4-B07AF97C4CDB}"/>
                    </a:ext>
                  </a:extLst>
                </p:cNvPr>
                <p:cNvSpPr/>
                <p:nvPr/>
              </p:nvSpPr>
              <p:spPr>
                <a:xfrm rot="10800000">
                  <a:off x="10452241" y="5820079"/>
                  <a:ext cx="293080" cy="293080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grpSp>
            <p:nvGrpSpPr>
              <p:cNvPr id="54" name="Grupo 53">
                <a:extLst>
                  <a:ext uri="{FF2B5EF4-FFF2-40B4-BE49-F238E27FC236}">
                    <a16:creationId xmlns:a16="http://schemas.microsoft.com/office/drawing/2014/main" id="{86044D9A-18D2-4BE0-8182-8CD19F77D8F7}"/>
                  </a:ext>
                </a:extLst>
              </p:cNvPr>
              <p:cNvGrpSpPr/>
              <p:nvPr/>
            </p:nvGrpSpPr>
            <p:grpSpPr>
              <a:xfrm rot="10800000">
                <a:off x="10542878" y="6254340"/>
                <a:ext cx="331754" cy="331754"/>
                <a:chOff x="4690986" y="782083"/>
                <a:chExt cx="657377" cy="657377"/>
              </a:xfrm>
            </p:grpSpPr>
            <p:sp>
              <p:nvSpPr>
                <p:cNvPr id="56" name="Elipse 55">
                  <a:extLst>
                    <a:ext uri="{FF2B5EF4-FFF2-40B4-BE49-F238E27FC236}">
                      <a16:creationId xmlns:a16="http://schemas.microsoft.com/office/drawing/2014/main" id="{FC4CC247-F0A1-472C-A345-BB27347FFD85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57" name="Elipse 56">
                  <a:extLst>
                    <a:ext uri="{FF2B5EF4-FFF2-40B4-BE49-F238E27FC236}">
                      <a16:creationId xmlns:a16="http://schemas.microsoft.com/office/drawing/2014/main" id="{C1458307-78F0-4D56-B158-C777310A0C99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502C3890-9BB9-4A3E-BA9E-BBF090245F12}"/>
                  </a:ext>
                </a:extLst>
              </p:cNvPr>
              <p:cNvSpPr/>
              <p:nvPr/>
            </p:nvSpPr>
            <p:spPr>
              <a:xfrm rot="10800000">
                <a:off x="10941438" y="6254340"/>
                <a:ext cx="331754" cy="331754"/>
              </a:xfrm>
              <a:prstGeom prst="ellipse">
                <a:avLst/>
              </a:prstGeom>
              <a:solidFill>
                <a:srgbClr val="F7AC3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60A2F3BD-CB12-4495-85F2-A6EDA4D08767}"/>
              </a:ext>
            </a:extLst>
          </p:cNvPr>
          <p:cNvGrpSpPr/>
          <p:nvPr userDrawn="1"/>
        </p:nvGrpSpPr>
        <p:grpSpPr>
          <a:xfrm>
            <a:off x="9211956" y="448517"/>
            <a:ext cx="2343187" cy="1511929"/>
            <a:chOff x="7660760" y="448517"/>
            <a:chExt cx="2343187" cy="1511929"/>
          </a:xfrm>
        </p:grpSpPr>
        <p:sp>
          <p:nvSpPr>
            <p:cNvPr id="63" name="Google Shape;79;p1">
              <a:extLst>
                <a:ext uri="{FF2B5EF4-FFF2-40B4-BE49-F238E27FC236}">
                  <a16:creationId xmlns:a16="http://schemas.microsoft.com/office/drawing/2014/main" id="{71D715B2-1CF3-43AC-AD7A-B1B165E84FC4}"/>
                </a:ext>
              </a:extLst>
            </p:cNvPr>
            <p:cNvSpPr/>
            <p:nvPr/>
          </p:nvSpPr>
          <p:spPr>
            <a:xfrm flipH="1">
              <a:off x="7660760" y="787589"/>
              <a:ext cx="2343187" cy="0"/>
            </a:xfrm>
            <a:custGeom>
              <a:avLst/>
              <a:gdLst/>
              <a:ahLst/>
              <a:cxnLst/>
              <a:rect l="l" t="t" r="r" b="b"/>
              <a:pathLst>
                <a:path w="2253615" h="120000" extrusionOk="0">
                  <a:moveTo>
                    <a:pt x="0" y="0"/>
                  </a:moveTo>
                  <a:lnTo>
                    <a:pt x="2253361" y="0"/>
                  </a:ln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95759D35-C75B-40A8-93E9-C827E06D59F3}"/>
                </a:ext>
              </a:extLst>
            </p:cNvPr>
            <p:cNvGrpSpPr/>
            <p:nvPr/>
          </p:nvGrpSpPr>
          <p:grpSpPr>
            <a:xfrm rot="17331749">
              <a:off x="8076387" y="1036001"/>
              <a:ext cx="1511929" cy="336961"/>
              <a:chOff x="10316749" y="6254340"/>
              <a:chExt cx="1511929" cy="336961"/>
            </a:xfrm>
          </p:grpSpPr>
          <p:cxnSp>
            <p:nvCxnSpPr>
              <p:cNvPr id="65" name="Conector recto 64">
                <a:extLst>
                  <a:ext uri="{FF2B5EF4-FFF2-40B4-BE49-F238E27FC236}">
                    <a16:creationId xmlns:a16="http://schemas.microsoft.com/office/drawing/2014/main" id="{6F526B1E-B754-457B-8F8E-181C2043BCC5}"/>
                  </a:ext>
                </a:extLst>
              </p:cNvPr>
              <p:cNvCxnSpPr/>
              <p:nvPr/>
            </p:nvCxnSpPr>
            <p:spPr>
              <a:xfrm>
                <a:off x="10316749" y="6418907"/>
                <a:ext cx="151192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upo 65">
                <a:extLst>
                  <a:ext uri="{FF2B5EF4-FFF2-40B4-BE49-F238E27FC236}">
                    <a16:creationId xmlns:a16="http://schemas.microsoft.com/office/drawing/2014/main" id="{B6D0B1B1-EFF7-44C7-9BD1-EFE952E48B88}"/>
                  </a:ext>
                </a:extLst>
              </p:cNvPr>
              <p:cNvGrpSpPr/>
              <p:nvPr/>
            </p:nvGrpSpPr>
            <p:grpSpPr>
              <a:xfrm>
                <a:off x="11339998" y="6259547"/>
                <a:ext cx="331754" cy="331754"/>
                <a:chOff x="10263929" y="5640421"/>
                <a:chExt cx="657377" cy="657377"/>
              </a:xfrm>
            </p:grpSpPr>
            <p:grpSp>
              <p:nvGrpSpPr>
                <p:cNvPr id="71" name="Grupo 70">
                  <a:extLst>
                    <a:ext uri="{FF2B5EF4-FFF2-40B4-BE49-F238E27FC236}">
                      <a16:creationId xmlns:a16="http://schemas.microsoft.com/office/drawing/2014/main" id="{3C54BDB9-6F9D-471D-9A95-064C94DE8E2E}"/>
                    </a:ext>
                  </a:extLst>
                </p:cNvPr>
                <p:cNvGrpSpPr/>
                <p:nvPr/>
              </p:nvGrpSpPr>
              <p:grpSpPr>
                <a:xfrm rot="10800000">
                  <a:off x="10263929" y="5640421"/>
                  <a:ext cx="657377" cy="657377"/>
                  <a:chOff x="4690986" y="782083"/>
                  <a:chExt cx="657377" cy="657377"/>
                </a:xfrm>
              </p:grpSpPr>
              <p:sp>
                <p:nvSpPr>
                  <p:cNvPr id="73" name="Elipse 72">
                    <a:extLst>
                      <a:ext uri="{FF2B5EF4-FFF2-40B4-BE49-F238E27FC236}">
                        <a16:creationId xmlns:a16="http://schemas.microsoft.com/office/drawing/2014/main" id="{E7681109-DE5B-41F3-A675-F743C0E8F3A3}"/>
                      </a:ext>
                    </a:extLst>
                  </p:cNvPr>
                  <p:cNvSpPr/>
                  <p:nvPr/>
                </p:nvSpPr>
                <p:spPr>
                  <a:xfrm>
                    <a:off x="4690986" y="782083"/>
                    <a:ext cx="657377" cy="657377"/>
                  </a:xfrm>
                  <a:prstGeom prst="ellipse">
                    <a:avLst/>
                  </a:prstGeom>
                  <a:solidFill>
                    <a:srgbClr val="342956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/>
                  </a:p>
                </p:txBody>
              </p:sp>
              <p:sp>
                <p:nvSpPr>
                  <p:cNvPr id="74" name="Elipse 73">
                    <a:extLst>
                      <a:ext uri="{FF2B5EF4-FFF2-40B4-BE49-F238E27FC236}">
                        <a16:creationId xmlns:a16="http://schemas.microsoft.com/office/drawing/2014/main" id="{F312B143-6BD8-44AC-BB16-5D8CDD9B3F64}"/>
                      </a:ext>
                    </a:extLst>
                  </p:cNvPr>
                  <p:cNvSpPr/>
                  <p:nvPr/>
                </p:nvSpPr>
                <p:spPr>
                  <a:xfrm>
                    <a:off x="4767187" y="858283"/>
                    <a:ext cx="504977" cy="50497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dirty="0"/>
                  </a:p>
                </p:txBody>
              </p:sp>
            </p:grpSp>
            <p:sp>
              <p:nvSpPr>
                <p:cNvPr id="72" name="Elipse 71">
                  <a:extLst>
                    <a:ext uri="{FF2B5EF4-FFF2-40B4-BE49-F238E27FC236}">
                      <a16:creationId xmlns:a16="http://schemas.microsoft.com/office/drawing/2014/main" id="{F7733285-CE82-47F4-AB2A-4E5A776D8F7D}"/>
                    </a:ext>
                  </a:extLst>
                </p:cNvPr>
                <p:cNvSpPr/>
                <p:nvPr/>
              </p:nvSpPr>
              <p:spPr>
                <a:xfrm rot="10800000">
                  <a:off x="10452241" y="5820079"/>
                  <a:ext cx="293080" cy="293080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grpSp>
            <p:nvGrpSpPr>
              <p:cNvPr id="67" name="Grupo 66">
                <a:extLst>
                  <a:ext uri="{FF2B5EF4-FFF2-40B4-BE49-F238E27FC236}">
                    <a16:creationId xmlns:a16="http://schemas.microsoft.com/office/drawing/2014/main" id="{02C7216A-B25B-4E1F-A15E-589333987577}"/>
                  </a:ext>
                </a:extLst>
              </p:cNvPr>
              <p:cNvGrpSpPr/>
              <p:nvPr/>
            </p:nvGrpSpPr>
            <p:grpSpPr>
              <a:xfrm rot="10800000">
                <a:off x="10542878" y="6254340"/>
                <a:ext cx="331754" cy="331754"/>
                <a:chOff x="4690986" y="782083"/>
                <a:chExt cx="657377" cy="657377"/>
              </a:xfrm>
            </p:grpSpPr>
            <p:sp>
              <p:nvSpPr>
                <p:cNvPr id="69" name="Elipse 68">
                  <a:extLst>
                    <a:ext uri="{FF2B5EF4-FFF2-40B4-BE49-F238E27FC236}">
                      <a16:creationId xmlns:a16="http://schemas.microsoft.com/office/drawing/2014/main" id="{4F57EA74-F5C7-4A1E-ACDF-E4082FAD9E86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70" name="Elipse 69">
                  <a:extLst>
                    <a:ext uri="{FF2B5EF4-FFF2-40B4-BE49-F238E27FC236}">
                      <a16:creationId xmlns:a16="http://schemas.microsoft.com/office/drawing/2014/main" id="{8DCCB5CD-607C-4F08-87A4-52AEEF2B2D00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68" name="Elipse 67">
                <a:extLst>
                  <a:ext uri="{FF2B5EF4-FFF2-40B4-BE49-F238E27FC236}">
                    <a16:creationId xmlns:a16="http://schemas.microsoft.com/office/drawing/2014/main" id="{CB41B0DD-3E2F-45A3-8CCC-9DE1F7360D64}"/>
                  </a:ext>
                </a:extLst>
              </p:cNvPr>
              <p:cNvSpPr/>
              <p:nvPr/>
            </p:nvSpPr>
            <p:spPr>
              <a:xfrm rot="10800000">
                <a:off x="10941438" y="6254340"/>
                <a:ext cx="331754" cy="331754"/>
              </a:xfrm>
              <a:prstGeom prst="ellipse">
                <a:avLst/>
              </a:prstGeom>
              <a:solidFill>
                <a:srgbClr val="F7AC3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</p:grpSp>
      <p:sp>
        <p:nvSpPr>
          <p:cNvPr id="75" name="Título 3">
            <a:extLst>
              <a:ext uri="{FF2B5EF4-FFF2-40B4-BE49-F238E27FC236}">
                <a16:creationId xmlns:a16="http://schemas.microsoft.com/office/drawing/2014/main" id="{76D1881F-268B-4B08-94D4-93A3171E4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0470" y="1292272"/>
            <a:ext cx="6996702" cy="553998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Credits</a:t>
            </a:r>
            <a:endParaRPr lang="es-CO" dirty="0"/>
          </a:p>
        </p:txBody>
      </p:sp>
      <p:sp>
        <p:nvSpPr>
          <p:cNvPr id="76" name="Marcador de texto 19">
            <a:extLst>
              <a:ext uri="{FF2B5EF4-FFF2-40B4-BE49-F238E27FC236}">
                <a16:creationId xmlns:a16="http://schemas.microsoft.com/office/drawing/2014/main" id="{EDE2901B-652E-4457-877F-FE66417573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0470" y="2195583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i="1">
                <a:solidFill>
                  <a:schemeClr val="accent1"/>
                </a:solidFill>
                <a:latin typeface="Ancizar Sans Light" panose="020B0502040300000003" pitchFamily="34" charset="0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/>
              <a:t>Role</a:t>
            </a:r>
          </a:p>
        </p:txBody>
      </p:sp>
      <p:sp>
        <p:nvSpPr>
          <p:cNvPr id="77" name="Marcador de texto 19">
            <a:extLst>
              <a:ext uri="{FF2B5EF4-FFF2-40B4-BE49-F238E27FC236}">
                <a16:creationId xmlns:a16="http://schemas.microsoft.com/office/drawing/2014/main" id="{B293DBE9-6348-4710-94BA-85EFC63811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0470" y="2596899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b="1" i="0">
                <a:solidFill>
                  <a:schemeClr val="bg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Name</a:t>
            </a:r>
            <a:endParaRPr lang="es-CO" dirty="0"/>
          </a:p>
        </p:txBody>
      </p:sp>
      <p:sp>
        <p:nvSpPr>
          <p:cNvPr id="78" name="Marcador de texto 19">
            <a:extLst>
              <a:ext uri="{FF2B5EF4-FFF2-40B4-BE49-F238E27FC236}">
                <a16:creationId xmlns:a16="http://schemas.microsoft.com/office/drawing/2014/main" id="{AC63841B-53A6-4A04-BD10-DDAB2BAFFD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0470" y="3191335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i="1">
                <a:solidFill>
                  <a:schemeClr val="accent1"/>
                </a:solidFill>
                <a:latin typeface="Ancizar Sans Light" panose="020B0502040300000003" pitchFamily="34" charset="0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/>
              <a:t>Role</a:t>
            </a:r>
          </a:p>
        </p:txBody>
      </p:sp>
      <p:sp>
        <p:nvSpPr>
          <p:cNvPr id="79" name="Marcador de texto 19">
            <a:extLst>
              <a:ext uri="{FF2B5EF4-FFF2-40B4-BE49-F238E27FC236}">
                <a16:creationId xmlns:a16="http://schemas.microsoft.com/office/drawing/2014/main" id="{0BA8DE18-CE54-414C-9BDC-A99C2DD9B0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0470" y="3592651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b="1" i="0">
                <a:solidFill>
                  <a:schemeClr val="bg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Name</a:t>
            </a:r>
            <a:endParaRPr lang="es-CO" dirty="0"/>
          </a:p>
        </p:txBody>
      </p:sp>
      <p:sp>
        <p:nvSpPr>
          <p:cNvPr id="80" name="Marcador de texto 19">
            <a:extLst>
              <a:ext uri="{FF2B5EF4-FFF2-40B4-BE49-F238E27FC236}">
                <a16:creationId xmlns:a16="http://schemas.microsoft.com/office/drawing/2014/main" id="{58E379C0-CB6F-4EAA-879B-19B037A022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0470" y="4187087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i="1">
                <a:solidFill>
                  <a:schemeClr val="accent1"/>
                </a:solidFill>
                <a:latin typeface="Ancizar Sans Light" panose="020B0502040300000003" pitchFamily="34" charset="0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/>
              <a:t>Role</a:t>
            </a:r>
          </a:p>
        </p:txBody>
      </p:sp>
      <p:sp>
        <p:nvSpPr>
          <p:cNvPr id="81" name="Marcador de texto 19">
            <a:extLst>
              <a:ext uri="{FF2B5EF4-FFF2-40B4-BE49-F238E27FC236}">
                <a16:creationId xmlns:a16="http://schemas.microsoft.com/office/drawing/2014/main" id="{BB62F29C-4B02-4BE1-AD19-DBE61392C5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2231" y="4588403"/>
            <a:ext cx="4552950" cy="318121"/>
          </a:xfrm>
          <a:prstGeom prst="rect">
            <a:avLst/>
          </a:prstGeom>
        </p:spPr>
        <p:txBody>
          <a:bodyPr/>
          <a:lstStyle>
            <a:lvl1pPr algn="l">
              <a:defRPr sz="1800" b="1" i="0">
                <a:solidFill>
                  <a:schemeClr val="bg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Name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2401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73;p1">
            <a:extLst>
              <a:ext uri="{FF2B5EF4-FFF2-40B4-BE49-F238E27FC236}">
                <a16:creationId xmlns:a16="http://schemas.microsoft.com/office/drawing/2014/main" id="{5778F5B6-6527-4083-AF67-B320AE2409E7}"/>
              </a:ext>
            </a:extLst>
          </p:cNvPr>
          <p:cNvSpPr/>
          <p:nvPr userDrawn="1"/>
        </p:nvSpPr>
        <p:spPr>
          <a:xfrm>
            <a:off x="2184671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rgbClr val="1F19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77;p1">
            <a:extLst>
              <a:ext uri="{FF2B5EF4-FFF2-40B4-BE49-F238E27FC236}">
                <a16:creationId xmlns:a16="http://schemas.microsoft.com/office/drawing/2014/main" id="{0D2348F3-B400-480B-8BEA-2A4EECE99521}"/>
              </a:ext>
            </a:extLst>
          </p:cNvPr>
          <p:cNvSpPr/>
          <p:nvPr userDrawn="1"/>
        </p:nvSpPr>
        <p:spPr>
          <a:xfrm>
            <a:off x="4044862" y="6196181"/>
            <a:ext cx="3064167" cy="0"/>
          </a:xfrm>
          <a:custGeom>
            <a:avLst/>
            <a:gdLst/>
            <a:ahLst/>
            <a:cxnLst/>
            <a:rect l="l" t="t" r="r" b="b"/>
            <a:pathLst>
              <a:path w="2947034" h="120000" extrusionOk="0">
                <a:moveTo>
                  <a:pt x="2946793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79;p1">
            <a:extLst>
              <a:ext uri="{FF2B5EF4-FFF2-40B4-BE49-F238E27FC236}">
                <a16:creationId xmlns:a16="http://schemas.microsoft.com/office/drawing/2014/main" id="{07844988-63FD-46D1-A2E5-8C0AC19977F3}"/>
              </a:ext>
            </a:extLst>
          </p:cNvPr>
          <p:cNvSpPr/>
          <p:nvPr userDrawn="1"/>
        </p:nvSpPr>
        <p:spPr>
          <a:xfrm>
            <a:off x="2188325" y="787589"/>
            <a:ext cx="2343187" cy="0"/>
          </a:xfrm>
          <a:custGeom>
            <a:avLst/>
            <a:gdLst/>
            <a:ahLst/>
            <a:cxnLst/>
            <a:rect l="l" t="t" r="r" b="b"/>
            <a:pathLst>
              <a:path w="2253615" h="120000" extrusionOk="0">
                <a:moveTo>
                  <a:pt x="0" y="0"/>
                </a:moveTo>
                <a:lnTo>
                  <a:pt x="2253361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80;p1">
            <a:extLst>
              <a:ext uri="{FF2B5EF4-FFF2-40B4-BE49-F238E27FC236}">
                <a16:creationId xmlns:a16="http://schemas.microsoft.com/office/drawing/2014/main" id="{DF344D37-4B36-4070-9E42-9C7B789C09A0}"/>
              </a:ext>
            </a:extLst>
          </p:cNvPr>
          <p:cNvSpPr/>
          <p:nvPr userDrawn="1"/>
        </p:nvSpPr>
        <p:spPr>
          <a:xfrm>
            <a:off x="10285084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81;p1">
            <a:extLst>
              <a:ext uri="{FF2B5EF4-FFF2-40B4-BE49-F238E27FC236}">
                <a16:creationId xmlns:a16="http://schemas.microsoft.com/office/drawing/2014/main" id="{D90C44BF-39EA-494F-B824-5B23991F1AB6}"/>
              </a:ext>
            </a:extLst>
          </p:cNvPr>
          <p:cNvSpPr/>
          <p:nvPr userDrawn="1"/>
        </p:nvSpPr>
        <p:spPr>
          <a:xfrm>
            <a:off x="11388415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AB89D50A-A93E-47C8-BFCD-2C940020EAF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594387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8968DE27-B270-4A73-A599-6410C4EF0BC0}"/>
              </a:ext>
            </a:extLst>
          </p:cNvPr>
          <p:cNvGrpSpPr/>
          <p:nvPr userDrawn="1"/>
        </p:nvGrpSpPr>
        <p:grpSpPr>
          <a:xfrm rot="4268251" flipH="1">
            <a:off x="3454947" y="5655043"/>
            <a:ext cx="1511929" cy="336961"/>
            <a:chOff x="10316749" y="6254340"/>
            <a:chExt cx="1511929" cy="336961"/>
          </a:xfrm>
        </p:grpSpPr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78406294-1C06-47B4-95BE-F41871B06309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F7414367-8EC4-45C9-B9E1-3B729B5072B0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51" name="Grupo 50">
                <a:extLst>
                  <a:ext uri="{FF2B5EF4-FFF2-40B4-BE49-F238E27FC236}">
                    <a16:creationId xmlns:a16="http://schemas.microsoft.com/office/drawing/2014/main" id="{37B2D55E-1C3B-4341-BC4F-89A8FA5CD4CE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53" name="Elipse 52">
                  <a:extLst>
                    <a:ext uri="{FF2B5EF4-FFF2-40B4-BE49-F238E27FC236}">
                      <a16:creationId xmlns:a16="http://schemas.microsoft.com/office/drawing/2014/main" id="{1686EF5A-7502-472A-8E18-B46AD0EFE96A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54" name="Elipse 53">
                  <a:extLst>
                    <a:ext uri="{FF2B5EF4-FFF2-40B4-BE49-F238E27FC236}">
                      <a16:creationId xmlns:a16="http://schemas.microsoft.com/office/drawing/2014/main" id="{4B7A0585-2857-4B5E-930E-86FA06746268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52" name="Elipse 51">
                <a:extLst>
                  <a:ext uri="{FF2B5EF4-FFF2-40B4-BE49-F238E27FC236}">
                    <a16:creationId xmlns:a16="http://schemas.microsoft.com/office/drawing/2014/main" id="{05D070A9-35B9-4F88-8A13-DADFE3DEBAF5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B2D46730-81BC-462B-B6FB-071DAEAA00A8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65D0C606-031F-4427-9D31-15F3AB91F13D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3FE9D4C1-FFD4-484C-81B2-F44D889A0315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3058221C-28AE-4AA8-BEE5-6E4BB42585D7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10CB65C7-C661-469A-8634-F286220EA6B7}"/>
              </a:ext>
            </a:extLst>
          </p:cNvPr>
          <p:cNvGrpSpPr/>
          <p:nvPr userDrawn="1"/>
        </p:nvGrpSpPr>
        <p:grpSpPr>
          <a:xfrm rot="4268251" flipH="1">
            <a:off x="2603956" y="1036001"/>
            <a:ext cx="1511929" cy="336961"/>
            <a:chOff x="10316749" y="6254340"/>
            <a:chExt cx="1511929" cy="336961"/>
          </a:xfrm>
        </p:grpSpPr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EF1D37F4-ECB5-420C-8787-F3DA49B3EBDB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976300C9-6137-4617-A6C4-BD4BD42B4CE6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62" name="Grupo 61">
                <a:extLst>
                  <a:ext uri="{FF2B5EF4-FFF2-40B4-BE49-F238E27FC236}">
                    <a16:creationId xmlns:a16="http://schemas.microsoft.com/office/drawing/2014/main" id="{909A9345-11FF-4B32-8B2A-85CF6479BAF7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64" name="Elipse 63">
                  <a:extLst>
                    <a:ext uri="{FF2B5EF4-FFF2-40B4-BE49-F238E27FC236}">
                      <a16:creationId xmlns:a16="http://schemas.microsoft.com/office/drawing/2014/main" id="{378428BC-60F4-409E-9FEC-6F2A2D0E8D2D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65" name="Elipse 64">
                  <a:extLst>
                    <a:ext uri="{FF2B5EF4-FFF2-40B4-BE49-F238E27FC236}">
                      <a16:creationId xmlns:a16="http://schemas.microsoft.com/office/drawing/2014/main" id="{E49CB69A-824A-4F48-9DE1-A5739C803311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C749430D-77E8-49A3-99F0-65DC17B89E8D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DEFAC9D1-F90F-4D78-9F6F-F02C820E8E84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B6BDF6F9-E87D-4585-91D4-4C87EA10EA91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26AAF4EA-B582-4B7D-A738-4332F0F68BFD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D5CAE366-1CD1-4947-A1B4-76CE859EE85F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66" name="Imagen 65">
            <a:extLst>
              <a:ext uri="{FF2B5EF4-FFF2-40B4-BE49-F238E27FC236}">
                <a16:creationId xmlns:a16="http://schemas.microsoft.com/office/drawing/2014/main" id="{C45FC7DC-D1C4-4CFF-946F-C7BDEF4E13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127193" y="5871073"/>
            <a:ext cx="3282295" cy="592044"/>
          </a:xfrm>
          <a:prstGeom prst="rect">
            <a:avLst/>
          </a:prstGeom>
        </p:spPr>
      </p:pic>
      <p:sp>
        <p:nvSpPr>
          <p:cNvPr id="67" name="Título 3">
            <a:extLst>
              <a:ext uri="{FF2B5EF4-FFF2-40B4-BE49-F238E27FC236}">
                <a16:creationId xmlns:a16="http://schemas.microsoft.com/office/drawing/2014/main" id="{D35597E5-066D-4EB2-A9CA-C7AD7F0AA6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2786" y="3140079"/>
            <a:ext cx="6996702" cy="55399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CO" dirty="0"/>
          </a:p>
        </p:txBody>
      </p:sp>
      <p:sp>
        <p:nvSpPr>
          <p:cNvPr id="68" name="Subtítulo 2">
            <a:extLst>
              <a:ext uri="{FF2B5EF4-FFF2-40B4-BE49-F238E27FC236}">
                <a16:creationId xmlns:a16="http://schemas.microsoft.com/office/drawing/2014/main" id="{2FEA434F-D9B7-4850-B384-CE063CA3D1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2786" y="2199283"/>
            <a:ext cx="6975628" cy="8309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#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4497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2">
            <a:extLst>
              <a:ext uri="{FF2B5EF4-FFF2-40B4-BE49-F238E27FC236}">
                <a16:creationId xmlns:a16="http://schemas.microsoft.com/office/drawing/2014/main" id="{BE30A62A-53B6-42B1-A7DA-F251F4DB7A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34" name="Google Shape;73;p1">
            <a:extLst>
              <a:ext uri="{FF2B5EF4-FFF2-40B4-BE49-F238E27FC236}">
                <a16:creationId xmlns:a16="http://schemas.microsoft.com/office/drawing/2014/main" id="{8F51669C-97F0-4F65-B995-2A7203954271}"/>
              </a:ext>
            </a:extLst>
          </p:cNvPr>
          <p:cNvSpPr/>
          <p:nvPr userDrawn="1"/>
        </p:nvSpPr>
        <p:spPr>
          <a:xfrm>
            <a:off x="2184671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rgbClr val="1F1934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77;p1">
            <a:extLst>
              <a:ext uri="{FF2B5EF4-FFF2-40B4-BE49-F238E27FC236}">
                <a16:creationId xmlns:a16="http://schemas.microsoft.com/office/drawing/2014/main" id="{C8BB05CC-60C5-431F-BDC4-0CAD91668BF2}"/>
              </a:ext>
            </a:extLst>
          </p:cNvPr>
          <p:cNvSpPr/>
          <p:nvPr userDrawn="1"/>
        </p:nvSpPr>
        <p:spPr>
          <a:xfrm>
            <a:off x="4044862" y="6196181"/>
            <a:ext cx="3064167" cy="0"/>
          </a:xfrm>
          <a:custGeom>
            <a:avLst/>
            <a:gdLst/>
            <a:ahLst/>
            <a:cxnLst/>
            <a:rect l="l" t="t" r="r" b="b"/>
            <a:pathLst>
              <a:path w="2947034" h="120000" extrusionOk="0">
                <a:moveTo>
                  <a:pt x="2946793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79;p1">
            <a:extLst>
              <a:ext uri="{FF2B5EF4-FFF2-40B4-BE49-F238E27FC236}">
                <a16:creationId xmlns:a16="http://schemas.microsoft.com/office/drawing/2014/main" id="{F30C77C7-8676-4AFE-B493-0DABCA1DA6C9}"/>
              </a:ext>
            </a:extLst>
          </p:cNvPr>
          <p:cNvSpPr/>
          <p:nvPr userDrawn="1"/>
        </p:nvSpPr>
        <p:spPr>
          <a:xfrm>
            <a:off x="2188325" y="787589"/>
            <a:ext cx="2343187" cy="0"/>
          </a:xfrm>
          <a:custGeom>
            <a:avLst/>
            <a:gdLst/>
            <a:ahLst/>
            <a:cxnLst/>
            <a:rect l="l" t="t" r="r" b="b"/>
            <a:pathLst>
              <a:path w="2253615" h="120000" extrusionOk="0">
                <a:moveTo>
                  <a:pt x="0" y="0"/>
                </a:moveTo>
                <a:lnTo>
                  <a:pt x="2253361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80;p1">
            <a:extLst>
              <a:ext uri="{FF2B5EF4-FFF2-40B4-BE49-F238E27FC236}">
                <a16:creationId xmlns:a16="http://schemas.microsoft.com/office/drawing/2014/main" id="{7142FDED-5097-42D4-9194-54DE30569F4E}"/>
              </a:ext>
            </a:extLst>
          </p:cNvPr>
          <p:cNvSpPr/>
          <p:nvPr userDrawn="1"/>
        </p:nvSpPr>
        <p:spPr>
          <a:xfrm>
            <a:off x="10285084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81;p1">
            <a:extLst>
              <a:ext uri="{FF2B5EF4-FFF2-40B4-BE49-F238E27FC236}">
                <a16:creationId xmlns:a16="http://schemas.microsoft.com/office/drawing/2014/main" id="{6FB37FC1-7276-46DB-8A6F-EA1CF744B0B0}"/>
              </a:ext>
            </a:extLst>
          </p:cNvPr>
          <p:cNvSpPr/>
          <p:nvPr userDrawn="1"/>
        </p:nvSpPr>
        <p:spPr>
          <a:xfrm>
            <a:off x="11388415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67D294E4-E037-48C6-827A-15DD4366905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594387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71" name="Grupo 70">
            <a:extLst>
              <a:ext uri="{FF2B5EF4-FFF2-40B4-BE49-F238E27FC236}">
                <a16:creationId xmlns:a16="http://schemas.microsoft.com/office/drawing/2014/main" id="{2D43011B-1128-43FF-98D5-18B4A6396B51}"/>
              </a:ext>
            </a:extLst>
          </p:cNvPr>
          <p:cNvGrpSpPr/>
          <p:nvPr userDrawn="1"/>
        </p:nvGrpSpPr>
        <p:grpSpPr>
          <a:xfrm rot="4268251" flipH="1">
            <a:off x="3454947" y="5655043"/>
            <a:ext cx="1511929" cy="336961"/>
            <a:chOff x="10316749" y="6254340"/>
            <a:chExt cx="1511929" cy="336961"/>
          </a:xfrm>
        </p:grpSpPr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D26CA9D9-97BF-4656-AE95-2E7E5D4471DE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upo 72">
              <a:extLst>
                <a:ext uri="{FF2B5EF4-FFF2-40B4-BE49-F238E27FC236}">
                  <a16:creationId xmlns:a16="http://schemas.microsoft.com/office/drawing/2014/main" id="{AE06BF7F-AAC8-4953-9D66-C30DC1A24922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78" name="Grupo 77">
                <a:extLst>
                  <a:ext uri="{FF2B5EF4-FFF2-40B4-BE49-F238E27FC236}">
                    <a16:creationId xmlns:a16="http://schemas.microsoft.com/office/drawing/2014/main" id="{9DFAFD30-59A2-4978-9FD9-40D32B0737FD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80" name="Elipse 79">
                  <a:extLst>
                    <a:ext uri="{FF2B5EF4-FFF2-40B4-BE49-F238E27FC236}">
                      <a16:creationId xmlns:a16="http://schemas.microsoft.com/office/drawing/2014/main" id="{ED89A834-4D10-401D-9C82-C7DAD3376B1B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81" name="Elipse 80">
                  <a:extLst>
                    <a:ext uri="{FF2B5EF4-FFF2-40B4-BE49-F238E27FC236}">
                      <a16:creationId xmlns:a16="http://schemas.microsoft.com/office/drawing/2014/main" id="{569B309D-040F-4D64-BDFE-82A00BDC3726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79" name="Elipse 78">
                <a:extLst>
                  <a:ext uri="{FF2B5EF4-FFF2-40B4-BE49-F238E27FC236}">
                    <a16:creationId xmlns:a16="http://schemas.microsoft.com/office/drawing/2014/main" id="{D10AB573-EE18-4A98-A382-791D8658588E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61AE1727-028B-48A3-AE96-AD006983E964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76" name="Elipse 75">
                <a:extLst>
                  <a:ext uri="{FF2B5EF4-FFF2-40B4-BE49-F238E27FC236}">
                    <a16:creationId xmlns:a16="http://schemas.microsoft.com/office/drawing/2014/main" id="{129A2F90-D38F-43F2-9D0B-8289624097C5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77" name="Elipse 76">
                <a:extLst>
                  <a:ext uri="{FF2B5EF4-FFF2-40B4-BE49-F238E27FC236}">
                    <a16:creationId xmlns:a16="http://schemas.microsoft.com/office/drawing/2014/main" id="{9352CFBB-1BD8-4FCE-8B89-DA8F22D3BE6C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7EDDFB4B-1EC4-49C8-A424-44ECC7CA2B23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4541C799-958C-486E-96EE-A98CDC185F43}"/>
              </a:ext>
            </a:extLst>
          </p:cNvPr>
          <p:cNvGrpSpPr/>
          <p:nvPr userDrawn="1"/>
        </p:nvGrpSpPr>
        <p:grpSpPr>
          <a:xfrm rot="4268251" flipH="1">
            <a:off x="2603956" y="1036001"/>
            <a:ext cx="1511929" cy="336961"/>
            <a:chOff x="10316749" y="6254340"/>
            <a:chExt cx="1511929" cy="336961"/>
          </a:xfrm>
        </p:grpSpPr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540ABCE4-3BA6-429B-ADDC-6B3DAF98AF32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upo 83">
              <a:extLst>
                <a:ext uri="{FF2B5EF4-FFF2-40B4-BE49-F238E27FC236}">
                  <a16:creationId xmlns:a16="http://schemas.microsoft.com/office/drawing/2014/main" id="{ADC6A3EF-3E24-4DAE-B613-1B2B29C840A0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89" name="Grupo 88">
                <a:extLst>
                  <a:ext uri="{FF2B5EF4-FFF2-40B4-BE49-F238E27FC236}">
                    <a16:creationId xmlns:a16="http://schemas.microsoft.com/office/drawing/2014/main" id="{D3718BFF-033D-47FB-845F-49A54EA1AEBB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91" name="Elipse 90">
                  <a:extLst>
                    <a:ext uri="{FF2B5EF4-FFF2-40B4-BE49-F238E27FC236}">
                      <a16:creationId xmlns:a16="http://schemas.microsoft.com/office/drawing/2014/main" id="{FAF58556-98A0-4E1D-87CC-FB60389AC842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92" name="Elipse 91">
                  <a:extLst>
                    <a:ext uri="{FF2B5EF4-FFF2-40B4-BE49-F238E27FC236}">
                      <a16:creationId xmlns:a16="http://schemas.microsoft.com/office/drawing/2014/main" id="{4BADF2B9-3212-40A5-9BF8-FCB44EE5E0F0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90" name="Elipse 89">
                <a:extLst>
                  <a:ext uri="{FF2B5EF4-FFF2-40B4-BE49-F238E27FC236}">
                    <a16:creationId xmlns:a16="http://schemas.microsoft.com/office/drawing/2014/main" id="{2A175BF5-E221-4E9C-A438-B33BA77AB452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7940F392-0E0D-49A4-A9B9-43FDBE864676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87" name="Elipse 86">
                <a:extLst>
                  <a:ext uri="{FF2B5EF4-FFF2-40B4-BE49-F238E27FC236}">
                    <a16:creationId xmlns:a16="http://schemas.microsoft.com/office/drawing/2014/main" id="{2B700F7A-8BAE-491C-9682-04FF03020D80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88" name="Elipse 87">
                <a:extLst>
                  <a:ext uri="{FF2B5EF4-FFF2-40B4-BE49-F238E27FC236}">
                    <a16:creationId xmlns:a16="http://schemas.microsoft.com/office/drawing/2014/main" id="{83BF0D1A-62D3-454E-B7F8-518610954532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C17BF4A1-59E7-47CB-A7BC-1D45FD8E33C5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93" name="Imagen 92">
            <a:extLst>
              <a:ext uri="{FF2B5EF4-FFF2-40B4-BE49-F238E27FC236}">
                <a16:creationId xmlns:a16="http://schemas.microsoft.com/office/drawing/2014/main" id="{7CBE65AA-D2A9-4F96-A9F9-59E47F0EE2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127193" y="5871073"/>
            <a:ext cx="3282295" cy="592044"/>
          </a:xfrm>
          <a:prstGeom prst="rect">
            <a:avLst/>
          </a:prstGeom>
        </p:spPr>
      </p:pic>
      <p:sp>
        <p:nvSpPr>
          <p:cNvPr id="94" name="Título 3">
            <a:extLst>
              <a:ext uri="{FF2B5EF4-FFF2-40B4-BE49-F238E27FC236}">
                <a16:creationId xmlns:a16="http://schemas.microsoft.com/office/drawing/2014/main" id="{3C2F4DA0-1FA4-4745-9696-7A972681B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2786" y="3140079"/>
            <a:ext cx="6996702" cy="55399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CO" dirty="0"/>
          </a:p>
        </p:txBody>
      </p:sp>
      <p:sp>
        <p:nvSpPr>
          <p:cNvPr id="95" name="Subtítulo 2">
            <a:extLst>
              <a:ext uri="{FF2B5EF4-FFF2-40B4-BE49-F238E27FC236}">
                <a16:creationId xmlns:a16="http://schemas.microsoft.com/office/drawing/2014/main" id="{D8B5BD04-D838-4196-B803-3AD4886A62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2786" y="2199283"/>
            <a:ext cx="6975628" cy="8309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#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37118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3;p1">
            <a:extLst>
              <a:ext uri="{FF2B5EF4-FFF2-40B4-BE49-F238E27FC236}">
                <a16:creationId xmlns:a16="http://schemas.microsoft.com/office/drawing/2014/main" id="{8D8591F3-561B-7EAD-2046-DBA38CB996FD}"/>
              </a:ext>
            </a:extLst>
          </p:cNvPr>
          <p:cNvSpPr/>
          <p:nvPr userDrawn="1"/>
        </p:nvSpPr>
        <p:spPr>
          <a:xfrm>
            <a:off x="940208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3;p1">
            <a:extLst>
              <a:ext uri="{FF2B5EF4-FFF2-40B4-BE49-F238E27FC236}">
                <a16:creationId xmlns:a16="http://schemas.microsoft.com/office/drawing/2014/main" id="{529397FC-3572-2728-B79E-45BEEBDFDA69}"/>
              </a:ext>
            </a:extLst>
          </p:cNvPr>
          <p:cNvSpPr/>
          <p:nvPr userDrawn="1"/>
        </p:nvSpPr>
        <p:spPr>
          <a:xfrm>
            <a:off x="2184671" y="0"/>
            <a:ext cx="10007328" cy="6858000"/>
          </a:xfrm>
          <a:custGeom>
            <a:avLst/>
            <a:gdLst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23349 w 8427491"/>
              <a:gd name="connsiteY2" fmla="*/ 6848946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  <a:gd name="connsiteX0" fmla="*/ 8427491 w 8427491"/>
              <a:gd name="connsiteY0" fmla="*/ 0 h 6858000"/>
              <a:gd name="connsiteX1" fmla="*/ 0 w 8427491"/>
              <a:gd name="connsiteY1" fmla="*/ 0 h 6858000"/>
              <a:gd name="connsiteX2" fmla="*/ 2008101 w 8427491"/>
              <a:gd name="connsiteY2" fmla="*/ 6857999 h 6858000"/>
              <a:gd name="connsiteX3" fmla="*/ 8427491 w 8427491"/>
              <a:gd name="connsiteY3" fmla="*/ 6858000 h 6858000"/>
              <a:gd name="connsiteX4" fmla="*/ 8427491 w 842749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491" h="6858000" extrusionOk="0">
                <a:moveTo>
                  <a:pt x="8427491" y="0"/>
                </a:moveTo>
                <a:lnTo>
                  <a:pt x="0" y="0"/>
                </a:lnTo>
                <a:lnTo>
                  <a:pt x="2008101" y="6857999"/>
                </a:lnTo>
                <a:lnTo>
                  <a:pt x="8427491" y="6858000"/>
                </a:lnTo>
                <a:lnTo>
                  <a:pt x="8427491" y="0"/>
                </a:lnTo>
                <a:close/>
              </a:path>
            </a:pathLst>
          </a:custGeom>
          <a:solidFill>
            <a:srgbClr val="1F19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blipFill>
                <a:blip r:embed="rId2"/>
                <a:tile tx="0" ty="0" sx="100000" sy="100000" flip="none" algn="tl"/>
              </a:blip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7;p1">
            <a:extLst>
              <a:ext uri="{FF2B5EF4-FFF2-40B4-BE49-F238E27FC236}">
                <a16:creationId xmlns:a16="http://schemas.microsoft.com/office/drawing/2014/main" id="{EB9EE3A2-0D28-ED25-F75A-407DAB4F16B9}"/>
              </a:ext>
            </a:extLst>
          </p:cNvPr>
          <p:cNvSpPr/>
          <p:nvPr userDrawn="1"/>
        </p:nvSpPr>
        <p:spPr>
          <a:xfrm>
            <a:off x="4044862" y="6196181"/>
            <a:ext cx="3064167" cy="0"/>
          </a:xfrm>
          <a:custGeom>
            <a:avLst/>
            <a:gdLst/>
            <a:ahLst/>
            <a:cxnLst/>
            <a:rect l="l" t="t" r="r" b="b"/>
            <a:pathLst>
              <a:path w="2947034" h="120000" extrusionOk="0">
                <a:moveTo>
                  <a:pt x="2946793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9;p1">
            <a:extLst>
              <a:ext uri="{FF2B5EF4-FFF2-40B4-BE49-F238E27FC236}">
                <a16:creationId xmlns:a16="http://schemas.microsoft.com/office/drawing/2014/main" id="{245CA3B4-6A0F-6B66-620B-7D27280DA1C8}"/>
              </a:ext>
            </a:extLst>
          </p:cNvPr>
          <p:cNvSpPr/>
          <p:nvPr userDrawn="1"/>
        </p:nvSpPr>
        <p:spPr>
          <a:xfrm>
            <a:off x="2188325" y="787589"/>
            <a:ext cx="2343187" cy="0"/>
          </a:xfrm>
          <a:custGeom>
            <a:avLst/>
            <a:gdLst/>
            <a:ahLst/>
            <a:cxnLst/>
            <a:rect l="l" t="t" r="r" b="b"/>
            <a:pathLst>
              <a:path w="2253615" h="120000" extrusionOk="0">
                <a:moveTo>
                  <a:pt x="0" y="0"/>
                </a:moveTo>
                <a:lnTo>
                  <a:pt x="2253361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0;p1">
            <a:extLst>
              <a:ext uri="{FF2B5EF4-FFF2-40B4-BE49-F238E27FC236}">
                <a16:creationId xmlns:a16="http://schemas.microsoft.com/office/drawing/2014/main" id="{55D6FE6F-AC04-22AC-23CF-41BD07F0F158}"/>
              </a:ext>
            </a:extLst>
          </p:cNvPr>
          <p:cNvSpPr/>
          <p:nvPr userDrawn="1"/>
        </p:nvSpPr>
        <p:spPr>
          <a:xfrm>
            <a:off x="10285084" y="783897"/>
            <a:ext cx="1309913" cy="0"/>
          </a:xfrm>
          <a:custGeom>
            <a:avLst/>
            <a:gdLst/>
            <a:ahLst/>
            <a:cxnLst/>
            <a:rect l="l" t="t" r="r" b="b"/>
            <a:pathLst>
              <a:path w="1259840" h="120000" extrusionOk="0">
                <a:moveTo>
                  <a:pt x="1259331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81;p1">
            <a:extLst>
              <a:ext uri="{FF2B5EF4-FFF2-40B4-BE49-F238E27FC236}">
                <a16:creationId xmlns:a16="http://schemas.microsoft.com/office/drawing/2014/main" id="{1E23E3D3-A298-0EDF-BCB4-3A15B55FD393}"/>
              </a:ext>
            </a:extLst>
          </p:cNvPr>
          <p:cNvSpPr/>
          <p:nvPr userDrawn="1"/>
        </p:nvSpPr>
        <p:spPr>
          <a:xfrm>
            <a:off x="11388415" y="600280"/>
            <a:ext cx="0" cy="1208405"/>
          </a:xfrm>
          <a:custGeom>
            <a:avLst/>
            <a:gdLst/>
            <a:ahLst/>
            <a:cxnLst/>
            <a:rect l="l" t="t" r="r" b="b"/>
            <a:pathLst>
              <a:path w="120000" h="1208405" extrusionOk="0">
                <a:moveTo>
                  <a:pt x="0" y="0"/>
                </a:moveTo>
                <a:lnTo>
                  <a:pt x="0" y="1208252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AutoShape 4" descr="Ten Types of Computer Networks: An Easy A-Z Guide - Thrive">
            <a:extLst>
              <a:ext uri="{FF2B5EF4-FFF2-40B4-BE49-F238E27FC236}">
                <a16:creationId xmlns:a16="http://schemas.microsoft.com/office/drawing/2014/main" id="{C8A7230B-3A36-D366-6040-4B8B5E7E29A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flipH="1">
            <a:off x="594387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D901886F-2F7D-DAC3-1D81-FE5BA0AA7633}"/>
              </a:ext>
            </a:extLst>
          </p:cNvPr>
          <p:cNvGrpSpPr/>
          <p:nvPr userDrawn="1"/>
        </p:nvGrpSpPr>
        <p:grpSpPr>
          <a:xfrm rot="4268251" flipH="1">
            <a:off x="3454947" y="5655043"/>
            <a:ext cx="1511929" cy="336961"/>
            <a:chOff x="10316749" y="6254340"/>
            <a:chExt cx="1511929" cy="336961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9977C04C-36EF-4894-3236-D35D8B2B0F1B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AB175334-699E-B05C-CF76-07FF8BF5CEA9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86BA7BE2-515F-8A8D-B67E-D81386FF7A3F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18" name="Elipse 17">
                  <a:extLst>
                    <a:ext uri="{FF2B5EF4-FFF2-40B4-BE49-F238E27FC236}">
                      <a16:creationId xmlns:a16="http://schemas.microsoft.com/office/drawing/2014/main" id="{EBAF94C2-86F8-4AF0-1F2F-14EAC656399C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19" name="Elipse 18">
                  <a:extLst>
                    <a:ext uri="{FF2B5EF4-FFF2-40B4-BE49-F238E27FC236}">
                      <a16:creationId xmlns:a16="http://schemas.microsoft.com/office/drawing/2014/main" id="{451CFA9F-9607-532F-A754-0A2D08D1A357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3FFAB2EE-2321-CCCD-EFEC-631BE8417949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CAD4BA97-60A3-91C2-1C4E-941B91EF121C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823D8DD4-AF22-9493-D19D-C1D6107AE472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EC6BD906-B076-17E5-855F-4A280F6F4422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93339D6D-E78B-5BF3-870D-58FA64B7F253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D46059E0-0005-A819-3F33-B9A403F110BF}"/>
              </a:ext>
            </a:extLst>
          </p:cNvPr>
          <p:cNvGrpSpPr/>
          <p:nvPr userDrawn="1"/>
        </p:nvGrpSpPr>
        <p:grpSpPr>
          <a:xfrm rot="4268251" flipH="1">
            <a:off x="2603956" y="1036001"/>
            <a:ext cx="1511929" cy="336961"/>
            <a:chOff x="10316749" y="6254340"/>
            <a:chExt cx="1511929" cy="336961"/>
          </a:xfrm>
        </p:grpSpPr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1B8D541-CBB3-2D09-4F41-BA408EB4BB94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71BE6875-2C49-62A4-F819-4130A287760D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27" name="Grupo 26">
                <a:extLst>
                  <a:ext uri="{FF2B5EF4-FFF2-40B4-BE49-F238E27FC236}">
                    <a16:creationId xmlns:a16="http://schemas.microsoft.com/office/drawing/2014/main" id="{B59F068B-58A1-F728-D414-8F019AF3D41C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29" name="Elipse 28">
                  <a:extLst>
                    <a:ext uri="{FF2B5EF4-FFF2-40B4-BE49-F238E27FC236}">
                      <a16:creationId xmlns:a16="http://schemas.microsoft.com/office/drawing/2014/main" id="{A2BEE762-09C6-2A5E-39F4-944C0950EB0C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34295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30" name="Elipse 29">
                  <a:extLst>
                    <a:ext uri="{FF2B5EF4-FFF2-40B4-BE49-F238E27FC236}">
                      <a16:creationId xmlns:a16="http://schemas.microsoft.com/office/drawing/2014/main" id="{5CA58C2A-48A0-C8CF-52AA-0CA28EB678B1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7A7D90B9-00A0-2A96-B7E8-98248DAE65E3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342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59676611-78E6-74ED-27F1-CEC7EBF676C2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B2A9C984-BB41-EB70-E7B8-E2C1AB37AF7B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8585B02F-EF0C-929B-6973-C157B8B5CC00}"/>
                  </a:ext>
                </a:extLst>
              </p:cNvPr>
              <p:cNvSpPr/>
              <p:nvPr/>
            </p:nvSpPr>
            <p:spPr>
              <a:xfrm>
                <a:off x="4767187" y="858283"/>
                <a:ext cx="504977" cy="5049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8D9BA7C8-01B5-7CDE-2C76-2A242E04B002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pic>
        <p:nvPicPr>
          <p:cNvPr id="31" name="Imagen 30">
            <a:extLst>
              <a:ext uri="{FF2B5EF4-FFF2-40B4-BE49-F238E27FC236}">
                <a16:creationId xmlns:a16="http://schemas.microsoft.com/office/drawing/2014/main" id="{CA4F245F-3671-8B33-CAE0-7B85308D0B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127193" y="5871073"/>
            <a:ext cx="3282295" cy="592044"/>
          </a:xfrm>
          <a:prstGeom prst="rect">
            <a:avLst/>
          </a:prstGeom>
        </p:spPr>
      </p:pic>
      <p:sp>
        <p:nvSpPr>
          <p:cNvPr id="32" name="Título 3">
            <a:extLst>
              <a:ext uri="{FF2B5EF4-FFF2-40B4-BE49-F238E27FC236}">
                <a16:creationId xmlns:a16="http://schemas.microsoft.com/office/drawing/2014/main" id="{B85CD079-C29B-5FF3-F82D-A8512D9B0F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2786" y="3140079"/>
            <a:ext cx="6996702" cy="55399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CO" dirty="0"/>
          </a:p>
        </p:txBody>
      </p:sp>
      <p:sp>
        <p:nvSpPr>
          <p:cNvPr id="38" name="Subtítulo 2">
            <a:extLst>
              <a:ext uri="{FF2B5EF4-FFF2-40B4-BE49-F238E27FC236}">
                <a16:creationId xmlns:a16="http://schemas.microsoft.com/office/drawing/2014/main" id="{FE1DA41C-9284-2EA3-89A3-A4E559AD30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2786" y="2199283"/>
            <a:ext cx="6975628" cy="8309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#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5520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and good bye: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E812256A-D394-4F5A-A45D-AA8A69381859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B878FF2-757B-45B2-9D24-F3DE32DC358C}"/>
              </a:ext>
            </a:extLst>
          </p:cNvPr>
          <p:cNvCxnSpPr>
            <a:cxnSpLocks/>
          </p:cNvCxnSpPr>
          <p:nvPr userDrawn="1"/>
        </p:nvCxnSpPr>
        <p:spPr>
          <a:xfrm>
            <a:off x="2368731" y="2169658"/>
            <a:ext cx="7585166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29F559-1FDC-49B3-9C5B-7B6FB1C152B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05946" y="1114014"/>
            <a:ext cx="10346" cy="5033216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1BEDC05-8A86-4990-8C7E-7C197414F067}"/>
              </a:ext>
            </a:extLst>
          </p:cNvPr>
          <p:cNvCxnSpPr>
            <a:cxnSpLocks/>
          </p:cNvCxnSpPr>
          <p:nvPr userDrawn="1"/>
        </p:nvCxnSpPr>
        <p:spPr>
          <a:xfrm flipV="1">
            <a:off x="513237" y="1101314"/>
            <a:ext cx="0" cy="525699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45BB3AA-FA11-48E1-B54C-E7D242908D4E}"/>
              </a:ext>
            </a:extLst>
          </p:cNvPr>
          <p:cNvCxnSpPr>
            <a:cxnSpLocks/>
          </p:cNvCxnSpPr>
          <p:nvPr userDrawn="1"/>
        </p:nvCxnSpPr>
        <p:spPr>
          <a:xfrm>
            <a:off x="485775" y="6358304"/>
            <a:ext cx="10581057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CA50BE5-C40F-4536-A458-BF80C159322A}"/>
              </a:ext>
            </a:extLst>
          </p:cNvPr>
          <p:cNvGrpSpPr/>
          <p:nvPr userDrawn="1"/>
        </p:nvGrpSpPr>
        <p:grpSpPr>
          <a:xfrm>
            <a:off x="10726674" y="6044165"/>
            <a:ext cx="1465326" cy="653678"/>
            <a:chOff x="10726674" y="5983777"/>
            <a:chExt cx="1465326" cy="653678"/>
          </a:xfrm>
        </p:grpSpPr>
        <p:sp>
          <p:nvSpPr>
            <p:cNvPr id="13" name="Rectángulo 7">
              <a:extLst>
                <a:ext uri="{FF2B5EF4-FFF2-40B4-BE49-F238E27FC236}">
                  <a16:creationId xmlns:a16="http://schemas.microsoft.com/office/drawing/2014/main" id="{C0D6B000-C1A8-4303-801D-899C5E963702}"/>
                </a:ext>
              </a:extLst>
            </p:cNvPr>
            <p:cNvSpPr/>
            <p:nvPr/>
          </p:nvSpPr>
          <p:spPr>
            <a:xfrm>
              <a:off x="10726674" y="6086842"/>
              <a:ext cx="1465326" cy="447548"/>
            </a:xfrm>
            <a:custGeom>
              <a:avLst/>
              <a:gdLst>
                <a:gd name="connsiteX0" fmla="*/ 0 w 2752725"/>
                <a:gd name="connsiteY0" fmla="*/ 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0 w 2752725"/>
                <a:gd name="connsiteY4" fmla="*/ 0 h 542924"/>
                <a:gd name="connsiteX0" fmla="*/ 698500 w 2752725"/>
                <a:gd name="connsiteY0" fmla="*/ 635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698500 w 2752725"/>
                <a:gd name="connsiteY4" fmla="*/ 6350 h 5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2725" h="542924">
                  <a:moveTo>
                    <a:pt x="698500" y="6350"/>
                  </a:moveTo>
                  <a:lnTo>
                    <a:pt x="2752725" y="0"/>
                  </a:lnTo>
                  <a:lnTo>
                    <a:pt x="2752725" y="542924"/>
                  </a:lnTo>
                  <a:lnTo>
                    <a:pt x="0" y="542924"/>
                  </a:lnTo>
                  <a:lnTo>
                    <a:pt x="698500" y="6350"/>
                  </a:lnTo>
                  <a:close/>
                </a:path>
              </a:pathLst>
            </a:custGeom>
            <a:solidFill>
              <a:srgbClr val="342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982B4F7C-495F-4CDA-B8C1-3E57C015BD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2095" y="5983777"/>
              <a:ext cx="548640" cy="65367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BC3071DC-4E20-4362-8F32-C6B07743A2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6832" y="6044872"/>
              <a:ext cx="497362" cy="59258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1251C89-2EE1-41F0-A056-A2015166BB5E}"/>
              </a:ext>
            </a:extLst>
          </p:cNvPr>
          <p:cNvCxnSpPr>
            <a:cxnSpLocks/>
          </p:cNvCxnSpPr>
          <p:nvPr userDrawn="1"/>
        </p:nvCxnSpPr>
        <p:spPr>
          <a:xfrm>
            <a:off x="513237" y="1114423"/>
            <a:ext cx="11103055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ítulo 4">
            <a:extLst>
              <a:ext uri="{FF2B5EF4-FFF2-40B4-BE49-F238E27FC236}">
                <a16:creationId xmlns:a16="http://schemas.microsoft.com/office/drawing/2014/main" id="{85705D31-DC4A-4A39-8CD4-3530A5A93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4778" y="1835181"/>
            <a:ext cx="4612097" cy="657377"/>
          </a:xfrm>
          <a:prstGeom prst="rect">
            <a:avLst/>
          </a:prstGeom>
          <a:solidFill>
            <a:srgbClr val="342956"/>
          </a:solidFill>
        </p:spPr>
        <p:txBody>
          <a:bodyPr anchor="ctr"/>
          <a:lstStyle>
            <a:lvl1pPr marL="0"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56709EE4-6A52-4974-9CE0-E0BEAEEA73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88289" y="2851925"/>
            <a:ext cx="4552950" cy="2476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rgbClr val="342956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CO" dirty="0" err="1"/>
              <a:t>Paragraph</a:t>
            </a:r>
            <a:endParaRPr lang="es-CO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21C845A-1076-457A-86DF-D28384AE4C58}"/>
              </a:ext>
            </a:extLst>
          </p:cNvPr>
          <p:cNvSpPr/>
          <p:nvPr userDrawn="1"/>
        </p:nvSpPr>
        <p:spPr>
          <a:xfrm rot="5400000">
            <a:off x="2181978" y="2000673"/>
            <a:ext cx="331754" cy="331754"/>
          </a:xfrm>
          <a:prstGeom prst="ellipse">
            <a:avLst/>
          </a:prstGeom>
          <a:solidFill>
            <a:srgbClr val="F7AC3B"/>
          </a:solidFill>
          <a:ln w="25400" cap="flat" cmpd="sng" algn="ctr">
            <a:solidFill>
              <a:srgbClr val="3429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cizar Sans"/>
              <a:ea typeface="+mn-ea"/>
              <a:cs typeface="+mn-cs"/>
              <a:sym typeface="Arial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78EAD41-B1B4-4598-94A2-B1A1B5F52D6C}"/>
              </a:ext>
            </a:extLst>
          </p:cNvPr>
          <p:cNvSpPr/>
          <p:nvPr userDrawn="1"/>
        </p:nvSpPr>
        <p:spPr>
          <a:xfrm rot="5400000">
            <a:off x="9788020" y="2003781"/>
            <a:ext cx="331754" cy="331754"/>
          </a:xfrm>
          <a:prstGeom prst="ellipse">
            <a:avLst/>
          </a:prstGeom>
          <a:solidFill>
            <a:srgbClr val="F7AC3B"/>
          </a:solidFill>
          <a:ln w="25400" cap="flat" cmpd="sng" algn="ctr">
            <a:solidFill>
              <a:srgbClr val="34295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cizar Sans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8427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2">
            <a:extLst>
              <a:ext uri="{FF2B5EF4-FFF2-40B4-BE49-F238E27FC236}">
                <a16:creationId xmlns:a16="http://schemas.microsoft.com/office/drawing/2014/main" id="{375299DD-2BE5-4B9E-A444-35D7DE420EF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E9B6ED7-58CA-474C-8A95-B78648A057B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05946" y="1114014"/>
            <a:ext cx="10346" cy="5033216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AB739D8-C52B-4F7F-AA21-837DFDE18BDC}"/>
              </a:ext>
            </a:extLst>
          </p:cNvPr>
          <p:cNvCxnSpPr>
            <a:cxnSpLocks/>
          </p:cNvCxnSpPr>
          <p:nvPr userDrawn="1"/>
        </p:nvCxnSpPr>
        <p:spPr>
          <a:xfrm flipV="1">
            <a:off x="513237" y="1101314"/>
            <a:ext cx="0" cy="525699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B78BF3B-2CF4-4BD4-B4F8-C0541C0664DB}"/>
              </a:ext>
            </a:extLst>
          </p:cNvPr>
          <p:cNvCxnSpPr>
            <a:cxnSpLocks/>
          </p:cNvCxnSpPr>
          <p:nvPr userDrawn="1"/>
        </p:nvCxnSpPr>
        <p:spPr>
          <a:xfrm>
            <a:off x="485775" y="6358304"/>
            <a:ext cx="10581057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0F35058-BDFA-45EB-B71E-D439BF870F00}"/>
              </a:ext>
            </a:extLst>
          </p:cNvPr>
          <p:cNvGrpSpPr/>
          <p:nvPr userDrawn="1"/>
        </p:nvGrpSpPr>
        <p:grpSpPr>
          <a:xfrm>
            <a:off x="10726674" y="6044165"/>
            <a:ext cx="1465326" cy="653678"/>
            <a:chOff x="10726674" y="5983777"/>
            <a:chExt cx="1465326" cy="653678"/>
          </a:xfrm>
        </p:grpSpPr>
        <p:sp>
          <p:nvSpPr>
            <p:cNvPr id="14" name="Rectángulo 7">
              <a:extLst>
                <a:ext uri="{FF2B5EF4-FFF2-40B4-BE49-F238E27FC236}">
                  <a16:creationId xmlns:a16="http://schemas.microsoft.com/office/drawing/2014/main" id="{636B040C-E675-421C-814C-A6A26AA2CB32}"/>
                </a:ext>
              </a:extLst>
            </p:cNvPr>
            <p:cNvSpPr/>
            <p:nvPr/>
          </p:nvSpPr>
          <p:spPr>
            <a:xfrm>
              <a:off x="10726674" y="6086842"/>
              <a:ext cx="1465326" cy="447548"/>
            </a:xfrm>
            <a:custGeom>
              <a:avLst/>
              <a:gdLst>
                <a:gd name="connsiteX0" fmla="*/ 0 w 2752725"/>
                <a:gd name="connsiteY0" fmla="*/ 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0 w 2752725"/>
                <a:gd name="connsiteY4" fmla="*/ 0 h 542924"/>
                <a:gd name="connsiteX0" fmla="*/ 698500 w 2752725"/>
                <a:gd name="connsiteY0" fmla="*/ 635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698500 w 2752725"/>
                <a:gd name="connsiteY4" fmla="*/ 6350 h 5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2725" h="542924">
                  <a:moveTo>
                    <a:pt x="698500" y="6350"/>
                  </a:moveTo>
                  <a:lnTo>
                    <a:pt x="2752725" y="0"/>
                  </a:lnTo>
                  <a:lnTo>
                    <a:pt x="2752725" y="542924"/>
                  </a:lnTo>
                  <a:lnTo>
                    <a:pt x="0" y="542924"/>
                  </a:lnTo>
                  <a:lnTo>
                    <a:pt x="698500" y="6350"/>
                  </a:lnTo>
                  <a:close/>
                </a:path>
              </a:pathLst>
            </a:custGeom>
            <a:solidFill>
              <a:srgbClr val="342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975386B-F090-440F-B54C-69984C55A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2095" y="5983777"/>
              <a:ext cx="548640" cy="65367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DCE2FF2-E0C0-4361-9C3D-AB05D3900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6832" y="6044872"/>
              <a:ext cx="497362" cy="59258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9565894-D928-40D6-9D19-3C758DFBCD54}"/>
              </a:ext>
            </a:extLst>
          </p:cNvPr>
          <p:cNvCxnSpPr>
            <a:cxnSpLocks/>
          </p:cNvCxnSpPr>
          <p:nvPr userDrawn="1"/>
        </p:nvCxnSpPr>
        <p:spPr>
          <a:xfrm>
            <a:off x="513237" y="1114423"/>
            <a:ext cx="11103055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49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F592A93-20D7-4818-93E6-A0786555D1CB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05946" y="1114014"/>
            <a:ext cx="10346" cy="5033216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AF3AE66-8296-470F-9D3F-CADAC5C60CC7}"/>
              </a:ext>
            </a:extLst>
          </p:cNvPr>
          <p:cNvCxnSpPr>
            <a:cxnSpLocks/>
          </p:cNvCxnSpPr>
          <p:nvPr userDrawn="1"/>
        </p:nvCxnSpPr>
        <p:spPr>
          <a:xfrm flipV="1">
            <a:off x="497362" y="1395054"/>
            <a:ext cx="0" cy="497595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AC038DE-D223-4842-B733-D8BD4026461A}"/>
              </a:ext>
            </a:extLst>
          </p:cNvPr>
          <p:cNvCxnSpPr>
            <a:cxnSpLocks/>
          </p:cNvCxnSpPr>
          <p:nvPr userDrawn="1"/>
        </p:nvCxnSpPr>
        <p:spPr>
          <a:xfrm>
            <a:off x="485775" y="6358304"/>
            <a:ext cx="10581057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43A272D-67E0-46CB-9311-62402109B029}"/>
              </a:ext>
            </a:extLst>
          </p:cNvPr>
          <p:cNvGrpSpPr/>
          <p:nvPr userDrawn="1"/>
        </p:nvGrpSpPr>
        <p:grpSpPr>
          <a:xfrm>
            <a:off x="10726674" y="6044165"/>
            <a:ext cx="1465326" cy="653678"/>
            <a:chOff x="10726674" y="5983777"/>
            <a:chExt cx="1465326" cy="653678"/>
          </a:xfrm>
        </p:grpSpPr>
        <p:sp>
          <p:nvSpPr>
            <p:cNvPr id="14" name="Rectángulo 7">
              <a:extLst>
                <a:ext uri="{FF2B5EF4-FFF2-40B4-BE49-F238E27FC236}">
                  <a16:creationId xmlns:a16="http://schemas.microsoft.com/office/drawing/2014/main" id="{DCEB60BD-0D34-42F5-BB05-0D2D314D6338}"/>
                </a:ext>
              </a:extLst>
            </p:cNvPr>
            <p:cNvSpPr/>
            <p:nvPr/>
          </p:nvSpPr>
          <p:spPr>
            <a:xfrm>
              <a:off x="10726674" y="6086842"/>
              <a:ext cx="1465326" cy="447548"/>
            </a:xfrm>
            <a:custGeom>
              <a:avLst/>
              <a:gdLst>
                <a:gd name="connsiteX0" fmla="*/ 0 w 2752725"/>
                <a:gd name="connsiteY0" fmla="*/ 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0 w 2752725"/>
                <a:gd name="connsiteY4" fmla="*/ 0 h 542924"/>
                <a:gd name="connsiteX0" fmla="*/ 698500 w 2752725"/>
                <a:gd name="connsiteY0" fmla="*/ 635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698500 w 2752725"/>
                <a:gd name="connsiteY4" fmla="*/ 6350 h 5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2725" h="542924">
                  <a:moveTo>
                    <a:pt x="698500" y="6350"/>
                  </a:moveTo>
                  <a:lnTo>
                    <a:pt x="2752725" y="0"/>
                  </a:lnTo>
                  <a:lnTo>
                    <a:pt x="2752725" y="542924"/>
                  </a:lnTo>
                  <a:lnTo>
                    <a:pt x="0" y="542924"/>
                  </a:lnTo>
                  <a:lnTo>
                    <a:pt x="698500" y="6350"/>
                  </a:lnTo>
                  <a:close/>
                </a:path>
              </a:pathLst>
            </a:custGeom>
            <a:solidFill>
              <a:srgbClr val="342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0CB70904-E312-4B91-ACC7-68B317A3E5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2095" y="5983777"/>
              <a:ext cx="548640" cy="65367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CB6F10A7-806E-4310-BCD6-D8F101F73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6832" y="6044872"/>
              <a:ext cx="497362" cy="59258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8704560-02B7-434E-99C1-B5EBC796D1D1}"/>
              </a:ext>
            </a:extLst>
          </p:cNvPr>
          <p:cNvCxnSpPr>
            <a:cxnSpLocks/>
          </p:cNvCxnSpPr>
          <p:nvPr userDrawn="1"/>
        </p:nvCxnSpPr>
        <p:spPr>
          <a:xfrm>
            <a:off x="497362" y="1114425"/>
            <a:ext cx="11118110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4">
            <a:extLst>
              <a:ext uri="{FF2B5EF4-FFF2-40B4-BE49-F238E27FC236}">
                <a16:creationId xmlns:a16="http://schemas.microsoft.com/office/drawing/2014/main" id="{03862C93-60A3-483E-870F-D4EDB670B8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781036"/>
            <a:ext cx="5125391" cy="657377"/>
          </a:xfrm>
          <a:prstGeom prst="rect">
            <a:avLst/>
          </a:prstGeom>
          <a:solidFill>
            <a:srgbClr val="342956"/>
          </a:solidFill>
        </p:spPr>
        <p:txBody>
          <a:bodyPr anchor="ctr"/>
          <a:lstStyle>
            <a:lvl1pPr marL="360000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9" name="Google Shape;12;p16">
            <a:extLst>
              <a:ext uri="{FF2B5EF4-FFF2-40B4-BE49-F238E27FC236}">
                <a16:creationId xmlns:a16="http://schemas.microsoft.com/office/drawing/2014/main" id="{477E3AEE-6815-4B04-9CFF-CC9B9EA638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57223" y="178222"/>
            <a:ext cx="33232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20" name="Marcador de texto 27">
            <a:extLst>
              <a:ext uri="{FF2B5EF4-FFF2-40B4-BE49-F238E27FC236}">
                <a16:creationId xmlns:a16="http://schemas.microsoft.com/office/drawing/2014/main" id="{A1EB8ABF-674F-4A39-B6EF-07CD0A081D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2574" y="5951023"/>
            <a:ext cx="10004100" cy="273168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accent4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84B59156-B1A3-4992-A7B6-4DE6C4A9FB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25" y="2271879"/>
            <a:ext cx="9248775" cy="657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D9A3E197-CAB3-417C-8D75-897C23CD15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02984"/>
            <a:ext cx="9248771" cy="994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1BBA4EAB-A857-43F7-967F-2516099284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0624" y="4271376"/>
            <a:ext cx="8391525" cy="4389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8974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F592A93-20D7-4818-93E6-A0786555D1CB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605946" y="1114014"/>
            <a:ext cx="10346" cy="5033216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AF3AE66-8296-470F-9D3F-CADAC5C60CC7}"/>
              </a:ext>
            </a:extLst>
          </p:cNvPr>
          <p:cNvCxnSpPr>
            <a:cxnSpLocks/>
          </p:cNvCxnSpPr>
          <p:nvPr userDrawn="1"/>
        </p:nvCxnSpPr>
        <p:spPr>
          <a:xfrm flipV="1">
            <a:off x="497362" y="1395054"/>
            <a:ext cx="0" cy="497595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AC038DE-D223-4842-B733-D8BD4026461A}"/>
              </a:ext>
            </a:extLst>
          </p:cNvPr>
          <p:cNvCxnSpPr>
            <a:cxnSpLocks/>
          </p:cNvCxnSpPr>
          <p:nvPr userDrawn="1"/>
        </p:nvCxnSpPr>
        <p:spPr>
          <a:xfrm>
            <a:off x="485775" y="6358304"/>
            <a:ext cx="10581057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43A272D-67E0-46CB-9311-62402109B029}"/>
              </a:ext>
            </a:extLst>
          </p:cNvPr>
          <p:cNvGrpSpPr/>
          <p:nvPr userDrawn="1"/>
        </p:nvGrpSpPr>
        <p:grpSpPr>
          <a:xfrm>
            <a:off x="10726674" y="6044165"/>
            <a:ext cx="1465326" cy="653678"/>
            <a:chOff x="10726674" y="5983777"/>
            <a:chExt cx="1465326" cy="653678"/>
          </a:xfrm>
        </p:grpSpPr>
        <p:sp>
          <p:nvSpPr>
            <p:cNvPr id="14" name="Rectángulo 7">
              <a:extLst>
                <a:ext uri="{FF2B5EF4-FFF2-40B4-BE49-F238E27FC236}">
                  <a16:creationId xmlns:a16="http://schemas.microsoft.com/office/drawing/2014/main" id="{DCEB60BD-0D34-42F5-BB05-0D2D314D6338}"/>
                </a:ext>
              </a:extLst>
            </p:cNvPr>
            <p:cNvSpPr/>
            <p:nvPr/>
          </p:nvSpPr>
          <p:spPr>
            <a:xfrm>
              <a:off x="10726674" y="6086842"/>
              <a:ext cx="1465326" cy="447548"/>
            </a:xfrm>
            <a:custGeom>
              <a:avLst/>
              <a:gdLst>
                <a:gd name="connsiteX0" fmla="*/ 0 w 2752725"/>
                <a:gd name="connsiteY0" fmla="*/ 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0 w 2752725"/>
                <a:gd name="connsiteY4" fmla="*/ 0 h 542924"/>
                <a:gd name="connsiteX0" fmla="*/ 698500 w 2752725"/>
                <a:gd name="connsiteY0" fmla="*/ 6350 h 542924"/>
                <a:gd name="connsiteX1" fmla="*/ 2752725 w 2752725"/>
                <a:gd name="connsiteY1" fmla="*/ 0 h 542924"/>
                <a:gd name="connsiteX2" fmla="*/ 2752725 w 2752725"/>
                <a:gd name="connsiteY2" fmla="*/ 542924 h 542924"/>
                <a:gd name="connsiteX3" fmla="*/ 0 w 2752725"/>
                <a:gd name="connsiteY3" fmla="*/ 542924 h 542924"/>
                <a:gd name="connsiteX4" fmla="*/ 698500 w 2752725"/>
                <a:gd name="connsiteY4" fmla="*/ 6350 h 5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2725" h="542924">
                  <a:moveTo>
                    <a:pt x="698500" y="6350"/>
                  </a:moveTo>
                  <a:lnTo>
                    <a:pt x="2752725" y="0"/>
                  </a:lnTo>
                  <a:lnTo>
                    <a:pt x="2752725" y="542924"/>
                  </a:lnTo>
                  <a:lnTo>
                    <a:pt x="0" y="542924"/>
                  </a:lnTo>
                  <a:lnTo>
                    <a:pt x="698500" y="6350"/>
                  </a:lnTo>
                  <a:close/>
                </a:path>
              </a:pathLst>
            </a:custGeom>
            <a:solidFill>
              <a:srgbClr val="342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0CB70904-E312-4B91-ACC7-68B317A3E5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2095" y="5983777"/>
              <a:ext cx="548640" cy="65367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CB6F10A7-806E-4310-BCD6-D8F101F73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6832" y="6044872"/>
              <a:ext cx="497362" cy="59258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8704560-02B7-434E-99C1-B5EBC796D1D1}"/>
              </a:ext>
            </a:extLst>
          </p:cNvPr>
          <p:cNvCxnSpPr>
            <a:cxnSpLocks/>
          </p:cNvCxnSpPr>
          <p:nvPr userDrawn="1"/>
        </p:nvCxnSpPr>
        <p:spPr>
          <a:xfrm>
            <a:off x="497362" y="1114425"/>
            <a:ext cx="11118110" cy="0"/>
          </a:xfrm>
          <a:prstGeom prst="line">
            <a:avLst/>
          </a:prstGeom>
          <a:ln w="28575">
            <a:solidFill>
              <a:srgbClr val="F7AC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4">
            <a:extLst>
              <a:ext uri="{FF2B5EF4-FFF2-40B4-BE49-F238E27FC236}">
                <a16:creationId xmlns:a16="http://schemas.microsoft.com/office/drawing/2014/main" id="{03862C93-60A3-483E-870F-D4EDB670B8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781036"/>
            <a:ext cx="5125391" cy="657377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360000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9" name="Google Shape;12;p16">
            <a:extLst>
              <a:ext uri="{FF2B5EF4-FFF2-40B4-BE49-F238E27FC236}">
                <a16:creationId xmlns:a16="http://schemas.microsoft.com/office/drawing/2014/main" id="{477E3AEE-6815-4B04-9CFF-CC9B9EA638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57223" y="178222"/>
            <a:ext cx="33232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20" name="Marcador de texto 27">
            <a:extLst>
              <a:ext uri="{FF2B5EF4-FFF2-40B4-BE49-F238E27FC236}">
                <a16:creationId xmlns:a16="http://schemas.microsoft.com/office/drawing/2014/main" id="{A1EB8ABF-674F-4A39-B6EF-07CD0A081D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2574" y="5951023"/>
            <a:ext cx="10004100" cy="273168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B4A9D6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84B59156-B1A3-4992-A7B6-4DE6C4A9FB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25" y="2271879"/>
            <a:ext cx="9248775" cy="657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D9A3E197-CAB3-417C-8D75-897C23CD15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02984"/>
            <a:ext cx="9248771" cy="994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1BBA4EAB-A857-43F7-967F-2516099284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0624" y="4271376"/>
            <a:ext cx="8391525" cy="4389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5789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7">
            <a:extLst>
              <a:ext uri="{FF2B5EF4-FFF2-40B4-BE49-F238E27FC236}">
                <a16:creationId xmlns:a16="http://schemas.microsoft.com/office/drawing/2014/main" id="{A0441734-9F30-4C49-B101-11D761A977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56945" y="5951023"/>
            <a:ext cx="7678109" cy="27316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4"/>
                </a:solidFill>
                <a:latin typeface="+mn-lt"/>
              </a:defRPr>
            </a:lvl1pPr>
            <a:lvl2pPr algn="ctr">
              <a:defRPr sz="1200">
                <a:solidFill>
                  <a:srgbClr val="B4A9D6"/>
                </a:solidFill>
                <a:latin typeface="+mn-lt"/>
              </a:defRPr>
            </a:lvl2pPr>
            <a:lvl3pPr algn="ctr">
              <a:defRPr sz="1200">
                <a:solidFill>
                  <a:srgbClr val="B4A9D6"/>
                </a:solidFill>
                <a:latin typeface="+mn-lt"/>
              </a:defRPr>
            </a:lvl3pPr>
            <a:lvl4pPr algn="ctr">
              <a:defRPr sz="1200">
                <a:solidFill>
                  <a:srgbClr val="B4A9D6"/>
                </a:solidFill>
                <a:latin typeface="+mn-lt"/>
              </a:defRPr>
            </a:lvl4pPr>
            <a:lvl5pPr algn="ctr">
              <a:defRPr sz="1200">
                <a:solidFill>
                  <a:srgbClr val="B4A9D6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Reference:</a:t>
            </a:r>
            <a:endParaRPr lang="es-CO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7706E794-AE11-447D-9EDC-CAB8C18F2A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57223" y="178222"/>
            <a:ext cx="332321" cy="215444"/>
          </a:xfrm>
        </p:spPr>
        <p:txBody>
          <a:bodyPr/>
          <a:lstStyle/>
          <a:p>
            <a:fld id="{2BD88AD7-A676-4214-86CE-92C0CE3D14DC}" type="slidenum">
              <a:rPr lang="es-CO" smtClean="0"/>
              <a:t>‹Nº›</a:t>
            </a:fld>
            <a:endParaRPr lang="es-CO"/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C2B08C6B-708D-4F91-91E7-81E5DD4D8B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25" y="2271879"/>
            <a:ext cx="9248775" cy="65737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statement</a:t>
            </a:r>
            <a:r>
              <a:rPr lang="es-ES" dirty="0"/>
              <a:t> and short </a:t>
            </a:r>
            <a:r>
              <a:rPr lang="es-ES" dirty="0" err="1"/>
              <a:t>sentences</a:t>
            </a:r>
            <a:endParaRPr lang="es-CO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D7C4143-D4D1-4CA4-9466-8D5AB64D5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02984"/>
            <a:ext cx="9248771" cy="99466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accompany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short </a:t>
            </a:r>
            <a:r>
              <a:rPr lang="es-ES" dirty="0" err="1"/>
              <a:t>paragraphs</a:t>
            </a:r>
            <a:endParaRPr lang="es-CO" dirty="0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CF1D7A40-EBD6-4087-A70F-6A8266895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0624" y="4271376"/>
            <a:ext cx="8391525" cy="43890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>
              <a:defRPr sz="4000">
                <a:solidFill>
                  <a:schemeClr val="tx1"/>
                </a:solidFill>
                <a:latin typeface="+mn-lt"/>
              </a:defRPr>
            </a:lvl2pPr>
            <a:lvl3pPr>
              <a:defRPr sz="4000">
                <a:solidFill>
                  <a:schemeClr val="tx1"/>
                </a:solidFill>
                <a:latin typeface="+mn-lt"/>
              </a:defRPr>
            </a:lvl3pPr>
            <a:lvl4pPr>
              <a:defRPr sz="4000">
                <a:solidFill>
                  <a:schemeClr val="tx1"/>
                </a:solidFill>
                <a:latin typeface="+mn-lt"/>
              </a:defRPr>
            </a:lvl4pPr>
            <a:lvl5pPr>
              <a:defRPr sz="4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Font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paraghaps</a:t>
            </a:r>
            <a:r>
              <a:rPr lang="es-ES" dirty="0"/>
              <a:t> </a:t>
            </a:r>
            <a:endParaRPr lang="es-CO" dirty="0"/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E7E68943-30BE-4847-B002-2276C1347D3E}"/>
              </a:ext>
            </a:extLst>
          </p:cNvPr>
          <p:cNvGrpSpPr/>
          <p:nvPr userDrawn="1"/>
        </p:nvGrpSpPr>
        <p:grpSpPr>
          <a:xfrm rot="16200000">
            <a:off x="2063" y="1184800"/>
            <a:ext cx="1511929" cy="336961"/>
            <a:chOff x="10316749" y="6254340"/>
            <a:chExt cx="1511929" cy="336961"/>
          </a:xfrm>
        </p:grpSpPr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F865360F-244F-4355-9CF1-EF53B8DBB65E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noFill/>
            <a:ln w="28575" cap="flat" cmpd="sng" algn="ctr">
              <a:solidFill>
                <a:srgbClr val="342956"/>
              </a:solidFill>
              <a:prstDash val="solid"/>
            </a:ln>
            <a:effectLst/>
          </p:spPr>
        </p:cxn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6BFDD539-F965-49AE-A23A-8A721764CDB1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62" name="Grupo 61">
                <a:extLst>
                  <a:ext uri="{FF2B5EF4-FFF2-40B4-BE49-F238E27FC236}">
                    <a16:creationId xmlns:a16="http://schemas.microsoft.com/office/drawing/2014/main" id="{0B312E65-C0DF-4D00-978B-F999AA01E9DA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64" name="Elipse 63">
                  <a:extLst>
                    <a:ext uri="{FF2B5EF4-FFF2-40B4-BE49-F238E27FC236}">
                      <a16:creationId xmlns:a16="http://schemas.microsoft.com/office/drawing/2014/main" id="{29E3E159-B6BD-4A15-93F6-EF9284494286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34295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5" name="Elipse 64">
                  <a:extLst>
                    <a:ext uri="{FF2B5EF4-FFF2-40B4-BE49-F238E27FC236}">
                      <a16:creationId xmlns:a16="http://schemas.microsoft.com/office/drawing/2014/main" id="{80E888A8-490F-4A7D-8539-D4E2E312435A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rgbClr val="342956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98FF8D77-6FB6-4064-8449-5A87781A1ABC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BD844DA3-0517-469F-A1CA-5A8FBFF34C0C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0B4D7CEB-9FC0-47C5-B613-E8E265C2D0A1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9966B05A-4A1F-4BC4-B70A-F4C58D4EC1DA}"/>
                  </a:ext>
                </a:extLst>
              </p:cNvPr>
              <p:cNvSpPr/>
              <p:nvPr/>
            </p:nvSpPr>
            <p:spPr>
              <a:xfrm>
                <a:off x="4767185" y="860880"/>
                <a:ext cx="504976" cy="50497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F0554391-5C27-4A84-8D95-8865B775915D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 w="25400" cap="flat" cmpd="sng" algn="ctr">
              <a:solidFill>
                <a:srgbClr val="34295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00E50FB0-2C59-41DE-983F-17B2899D5BF1}"/>
              </a:ext>
            </a:extLst>
          </p:cNvPr>
          <p:cNvGrpSpPr/>
          <p:nvPr userDrawn="1"/>
        </p:nvGrpSpPr>
        <p:grpSpPr>
          <a:xfrm rot="16200000">
            <a:off x="10868093" y="5933555"/>
            <a:ext cx="1511929" cy="336961"/>
            <a:chOff x="10316749" y="6254340"/>
            <a:chExt cx="1511929" cy="336961"/>
          </a:xfrm>
        </p:grpSpPr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0B5E5ACD-5EE8-41AE-A7CB-09A01FA7AE4F}"/>
                </a:ext>
              </a:extLst>
            </p:cNvPr>
            <p:cNvCxnSpPr/>
            <p:nvPr/>
          </p:nvCxnSpPr>
          <p:spPr>
            <a:xfrm>
              <a:off x="10316749" y="6418907"/>
              <a:ext cx="1511929" cy="0"/>
            </a:xfrm>
            <a:prstGeom prst="line">
              <a:avLst/>
            </a:prstGeom>
            <a:noFill/>
            <a:ln w="28575" cap="flat" cmpd="sng" algn="ctr">
              <a:solidFill>
                <a:srgbClr val="342956"/>
              </a:solidFill>
              <a:prstDash val="solid"/>
            </a:ln>
            <a:effectLst/>
          </p:spPr>
        </p:cxn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D4AF5D90-49A0-4B6E-B6D5-F4544A51B456}"/>
                </a:ext>
              </a:extLst>
            </p:cNvPr>
            <p:cNvGrpSpPr/>
            <p:nvPr/>
          </p:nvGrpSpPr>
          <p:grpSpPr>
            <a:xfrm>
              <a:off x="11339998" y="6259547"/>
              <a:ext cx="331754" cy="331754"/>
              <a:chOff x="10263929" y="5640421"/>
              <a:chExt cx="657377" cy="657377"/>
            </a:xfrm>
          </p:grpSpPr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1B9CD3A6-143A-4A9A-AEA5-8EFA2526BA04}"/>
                  </a:ext>
                </a:extLst>
              </p:cNvPr>
              <p:cNvGrpSpPr/>
              <p:nvPr/>
            </p:nvGrpSpPr>
            <p:grpSpPr>
              <a:xfrm rot="10800000">
                <a:off x="10263929" y="5640421"/>
                <a:ext cx="657377" cy="657377"/>
                <a:chOff x="4690986" y="782083"/>
                <a:chExt cx="657377" cy="657377"/>
              </a:xfrm>
            </p:grpSpPr>
            <p:sp>
              <p:nvSpPr>
                <p:cNvPr id="75" name="Elipse 74">
                  <a:extLst>
                    <a:ext uri="{FF2B5EF4-FFF2-40B4-BE49-F238E27FC236}">
                      <a16:creationId xmlns:a16="http://schemas.microsoft.com/office/drawing/2014/main" id="{83075099-1126-438A-96B5-701C653A1AB1}"/>
                    </a:ext>
                  </a:extLst>
                </p:cNvPr>
                <p:cNvSpPr/>
                <p:nvPr/>
              </p:nvSpPr>
              <p:spPr>
                <a:xfrm>
                  <a:off x="4690986" y="782083"/>
                  <a:ext cx="657377" cy="65737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34295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" name="Elipse 75">
                  <a:extLst>
                    <a:ext uri="{FF2B5EF4-FFF2-40B4-BE49-F238E27FC236}">
                      <a16:creationId xmlns:a16="http://schemas.microsoft.com/office/drawing/2014/main" id="{08EDA9B9-6013-491E-9C42-58E9C5D8D45E}"/>
                    </a:ext>
                  </a:extLst>
                </p:cNvPr>
                <p:cNvSpPr/>
                <p:nvPr/>
              </p:nvSpPr>
              <p:spPr>
                <a:xfrm>
                  <a:off x="4767187" y="858283"/>
                  <a:ext cx="504977" cy="504977"/>
                </a:xfrm>
                <a:prstGeom prst="ellipse">
                  <a:avLst/>
                </a:prstGeom>
                <a:solidFill>
                  <a:srgbClr val="342956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s-CO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ncizar Sans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F9DCEF60-FA5F-43AB-8A21-3A697C021CEB}"/>
                  </a:ext>
                </a:extLst>
              </p:cNvPr>
              <p:cNvSpPr/>
              <p:nvPr/>
            </p:nvSpPr>
            <p:spPr>
              <a:xfrm rot="10800000">
                <a:off x="10452241" y="5820079"/>
                <a:ext cx="293080" cy="29308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69" name="Grupo 68">
              <a:extLst>
                <a:ext uri="{FF2B5EF4-FFF2-40B4-BE49-F238E27FC236}">
                  <a16:creationId xmlns:a16="http://schemas.microsoft.com/office/drawing/2014/main" id="{684D1E21-5381-43D1-9BAA-3DA06C3E1422}"/>
                </a:ext>
              </a:extLst>
            </p:cNvPr>
            <p:cNvGrpSpPr/>
            <p:nvPr/>
          </p:nvGrpSpPr>
          <p:grpSpPr>
            <a:xfrm rot="10800000">
              <a:off x="10542878" y="6254340"/>
              <a:ext cx="331754" cy="331754"/>
              <a:chOff x="4690986" y="782083"/>
              <a:chExt cx="657377" cy="657377"/>
            </a:xfrm>
          </p:grpSpPr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AA895F9C-7187-4052-9FCA-A2E53E3D1333}"/>
                  </a:ext>
                </a:extLst>
              </p:cNvPr>
              <p:cNvSpPr/>
              <p:nvPr/>
            </p:nvSpPr>
            <p:spPr>
              <a:xfrm>
                <a:off x="4690986" y="782083"/>
                <a:ext cx="657377" cy="65737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72" name="Elipse 71">
                <a:extLst>
                  <a:ext uri="{FF2B5EF4-FFF2-40B4-BE49-F238E27FC236}">
                    <a16:creationId xmlns:a16="http://schemas.microsoft.com/office/drawing/2014/main" id="{8D897674-3DBD-4F6C-9D27-3181D7337893}"/>
                  </a:ext>
                </a:extLst>
              </p:cNvPr>
              <p:cNvSpPr/>
              <p:nvPr/>
            </p:nvSpPr>
            <p:spPr>
              <a:xfrm>
                <a:off x="4767185" y="860880"/>
                <a:ext cx="504976" cy="50497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34295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CO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cizar Sans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965D09DB-ABDE-40A6-B446-252AFF975953}"/>
                </a:ext>
              </a:extLst>
            </p:cNvPr>
            <p:cNvSpPr/>
            <p:nvPr/>
          </p:nvSpPr>
          <p:spPr>
            <a:xfrm rot="10800000">
              <a:off x="10941438" y="6254340"/>
              <a:ext cx="331754" cy="331754"/>
            </a:xfrm>
            <a:prstGeom prst="ellipse">
              <a:avLst/>
            </a:prstGeom>
            <a:solidFill>
              <a:srgbClr val="F7AC3B"/>
            </a:solidFill>
            <a:ln w="25400" cap="flat" cmpd="sng" algn="ctr">
              <a:solidFill>
                <a:srgbClr val="34295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363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4;p3">
            <a:extLst>
              <a:ext uri="{FF2B5EF4-FFF2-40B4-BE49-F238E27FC236}">
                <a16:creationId xmlns:a16="http://schemas.microsoft.com/office/drawing/2014/main" id="{D5AE9324-1005-4C0F-AC49-878F983877E4}"/>
              </a:ext>
            </a:extLst>
          </p:cNvPr>
          <p:cNvSpPr/>
          <p:nvPr userDrawn="1"/>
        </p:nvSpPr>
        <p:spPr>
          <a:xfrm>
            <a:off x="1" y="-25425"/>
            <a:ext cx="12192000" cy="622743"/>
          </a:xfrm>
          <a:custGeom>
            <a:avLst/>
            <a:gdLst/>
            <a:ahLst/>
            <a:cxnLst/>
            <a:rect l="l" t="t" r="r" b="b"/>
            <a:pathLst>
              <a:path w="12186285" h="614680" extrusionOk="0">
                <a:moveTo>
                  <a:pt x="12185675" y="614286"/>
                </a:moveTo>
                <a:lnTo>
                  <a:pt x="0" y="614286"/>
                </a:lnTo>
                <a:lnTo>
                  <a:pt x="0" y="0"/>
                </a:lnTo>
                <a:lnTo>
                  <a:pt x="12185675" y="0"/>
                </a:lnTo>
                <a:lnTo>
                  <a:pt x="12185675" y="614286"/>
                </a:lnTo>
                <a:close/>
              </a:path>
            </a:pathLst>
          </a:custGeom>
          <a:solidFill>
            <a:srgbClr val="34295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C9E905-EF74-45A8-981D-E222157C997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9505950" y="72024"/>
            <a:ext cx="2419299" cy="436381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E2F70ED6-D940-4A76-A5F6-7518F2654D95}"/>
              </a:ext>
            </a:extLst>
          </p:cNvPr>
          <p:cNvGrpSpPr/>
          <p:nvPr userDrawn="1"/>
        </p:nvGrpSpPr>
        <p:grpSpPr>
          <a:xfrm>
            <a:off x="257226" y="119785"/>
            <a:ext cx="332321" cy="332321"/>
            <a:chOff x="2810728" y="204186"/>
            <a:chExt cx="332321" cy="332321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39D6EAF0-16D3-4078-83DF-FFBA0C3247AD}"/>
                </a:ext>
              </a:extLst>
            </p:cNvPr>
            <p:cNvGrpSpPr/>
            <p:nvPr/>
          </p:nvGrpSpPr>
          <p:grpSpPr>
            <a:xfrm>
              <a:off x="2810728" y="204186"/>
              <a:ext cx="332321" cy="332321"/>
              <a:chOff x="2810728" y="204186"/>
              <a:chExt cx="332321" cy="332321"/>
            </a:xfrm>
            <a:effectLst>
              <a:outerShdw dir="2700000" sx="103000" sy="103000" algn="tl" rotWithShape="0">
                <a:prstClr val="black">
                  <a:alpha val="38000"/>
                </a:prstClr>
              </a:outerShdw>
            </a:effectLst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EE5D436D-4682-49B4-A2EE-4CBBD6394572}"/>
                  </a:ext>
                </a:extLst>
              </p:cNvPr>
              <p:cNvSpPr/>
              <p:nvPr/>
            </p:nvSpPr>
            <p:spPr>
              <a:xfrm>
                <a:off x="2810728" y="204186"/>
                <a:ext cx="332321" cy="33232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BFBB890C-AF00-49D1-890C-D2B40972E642}"/>
                  </a:ext>
                </a:extLst>
              </p:cNvPr>
              <p:cNvSpPr/>
              <p:nvPr/>
            </p:nvSpPr>
            <p:spPr>
              <a:xfrm>
                <a:off x="2842169" y="235627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11" name="Google Shape;142;p3">
              <a:extLst>
                <a:ext uri="{FF2B5EF4-FFF2-40B4-BE49-F238E27FC236}">
                  <a16:creationId xmlns:a16="http://schemas.microsoft.com/office/drawing/2014/main" id="{F3CAF454-C197-4ABF-87C0-D400315BF678}"/>
                </a:ext>
              </a:extLst>
            </p:cNvPr>
            <p:cNvSpPr txBox="1"/>
            <p:nvPr/>
          </p:nvSpPr>
          <p:spPr>
            <a:xfrm>
              <a:off x="2887034" y="245246"/>
              <a:ext cx="179705" cy="232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6500" rIns="0" bIns="0" anchor="t" anchorCtr="0">
              <a:sp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2;p16">
            <a:extLst>
              <a:ext uri="{FF2B5EF4-FFF2-40B4-BE49-F238E27FC236}">
                <a16:creationId xmlns:a16="http://schemas.microsoft.com/office/drawing/2014/main" id="{ADFE69D2-85F1-436F-9505-CBD41255E45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57223" y="178222"/>
            <a:ext cx="33232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BD88AD7-A676-4214-86CE-92C0CE3D14DC}" type="slidenum">
              <a:rPr lang="es-CO" smtClean="0"/>
              <a:t>‹Nº›</a:t>
            </a:fld>
            <a:endParaRPr lang="es-CO" dirty="0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018C79D9-458B-4737-B61B-4C5035FEE3EE}"/>
              </a:ext>
            </a:extLst>
          </p:cNvPr>
          <p:cNvSpPr txBox="1">
            <a:spLocks/>
          </p:cNvSpPr>
          <p:nvPr userDrawn="1"/>
        </p:nvSpPr>
        <p:spPr>
          <a:xfrm>
            <a:off x="846766" y="147280"/>
            <a:ext cx="5133472" cy="2731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Communities in Networks</a:t>
            </a:r>
            <a:endParaRPr lang="es-ES" sz="14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3578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5" r:id="rId4"/>
    <p:sldLayoutId id="2147483651" r:id="rId5"/>
    <p:sldLayoutId id="2147483652" r:id="rId6"/>
    <p:sldLayoutId id="2147483653" r:id="rId7"/>
    <p:sldLayoutId id="2147483661" r:id="rId8"/>
    <p:sldLayoutId id="2147483654" r:id="rId9"/>
    <p:sldLayoutId id="2147483662" r:id="rId10"/>
    <p:sldLayoutId id="2147483663" r:id="rId11"/>
    <p:sldLayoutId id="2147483664" r:id="rId12"/>
    <p:sldLayoutId id="2147483655" r:id="rId13"/>
    <p:sldLayoutId id="21474836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ephi.org/gephi-lite/?file=https://raw.githubusercontent.com/jamelende/GephiFiles/7297cd20ef49f4e4db56e2e4b99237f479437599/KarateDef.graphml.gex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ephi.org/gephi-lite/?file=https://raw.githubusercontent.com/jamelende/GephiFiles/979d57e83a7f38fe23dc505434d9dfa966a856b4/CollegeFootball.graph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i.stanford.edu/~julian/pdfs/nips2012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gephi.org/gephi-lite/?file=https://raw.githubusercontent.com/jamelende/GephiFiles/b8b2305b0c4b618aef6ba97c16151c9b35a9cedf/Facebook-Ego-1912Def.graph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ephi.org/gephi-lite/?file=https://raw.githubusercontent.com/jamelende/GephiFiles/b8b2305b0c4b618aef6ba97c16151c9b35a9cedf/ProteinDef.graphm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ephi.org/gephi-lite/?file=https://raw.githubusercontent.com/jamelende/GephiFiles/7297cd20ef49f4e4db56e2e4b99237f479437599/KarateDef.graphml.gex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ephi.org/gephi-lite/?file=https://raw.githubusercontent.com/jamelende/GephiFiles/b7690787cd1f5bf440c8383679091db49e7e247c/DolphinsDef.graph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ephi.org/gephi-lite/?file=https://raw.githubusercontent.com/jamelende/GephiFiles/a2f7c80b443d1c1c244e711cec8192dff617ff43/HuelgaDef.graphml.gexf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ephi.org/gephi-lite/?file=https://raw.githubusercontent.com/jamelende/GephiFiles/3bb0d619862f4d47ace576fac95b0679646969bd/NetScienceDef.graph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ephi.org/gephi-lite/?file=https://raw.githubusercontent.com/jamelende/GephiFiles/a2f7c80b443d1c1c244e711cec8192dff617ff43/HuelgaDef.graphml.gex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ephi.org/gephi-lite/?file=https://raw.githubusercontent.com/jamelende/GephiFiles/11562cff1e2743b343af00e81cfce229ad220d5f/CelegansDef.graphml.gex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fTxqAxJp0U&amp;t=730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ephi.org/gephi-lite/?file=https://raw.githubusercontent.com/jamelende/GephiFiles/520616b7c04917e02d2e466862a52edf836cbd76/CommOfComm.graph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jamelende.github.io/netlogo-models/AlgortimoLabelPropagation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jamelende.github.io/netlogo-models/RandomWalkWeb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jamelende.github.io/netlogo-models/LouvainComm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jamelende.github.io/netlogo-models/GirvanNewmanWeb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ephi.org/gephi-lite/?file=https://raw.githubusercontent.com/jamelende/GephiFiles/520616b7c04917e02d2e466862a52edf836cbd76/CommOfComm.graph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BAA184D-443A-F02E-2C84-124732C9F667}"/>
              </a:ext>
            </a:extLst>
          </p:cNvPr>
          <p:cNvSpPr txBox="1"/>
          <p:nvPr/>
        </p:nvSpPr>
        <p:spPr>
          <a:xfrm>
            <a:off x="1254292" y="3399318"/>
            <a:ext cx="567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"/>
                <a:ea typeface="+mn-ea"/>
                <a:cs typeface="+mn-cs"/>
              </a:rPr>
              <a:t>Professor</a:t>
            </a:r>
            <a:endParaRPr lang="en-US" noProof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08C6B9F-DE1B-5F77-9207-A28280455A89}"/>
              </a:ext>
            </a:extLst>
          </p:cNvPr>
          <p:cNvSpPr txBox="1"/>
          <p:nvPr/>
        </p:nvSpPr>
        <p:spPr>
          <a:xfrm>
            <a:off x="1242491" y="3764935"/>
            <a:ext cx="6370923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cizar Sans Black" panose="020B0A02040300000003" pitchFamily="34" charset="0"/>
                <a:ea typeface="+mn-ea"/>
                <a:cs typeface="+mn-cs"/>
              </a:rPr>
              <a:t>Jorge Alfonso Meléndez Acuña</a:t>
            </a:r>
          </a:p>
        </p:txBody>
      </p:sp>
    </p:spTree>
    <p:extLst>
      <p:ext uri="{BB962C8B-B14F-4D97-AF65-F5344CB8AC3E}">
        <p14:creationId xmlns:p14="http://schemas.microsoft.com/office/powerpoint/2010/main" val="38167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3B9E3-C8E7-0353-457C-DE007EAA7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719E882-6FC2-FA8F-E41C-1B1597DE2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4780546" cy="657377"/>
          </a:xfrm>
        </p:spPr>
        <p:txBody>
          <a:bodyPr/>
          <a:lstStyle/>
          <a:p>
            <a:r>
              <a:rPr lang="es-MX" dirty="0" err="1"/>
              <a:t>College</a:t>
            </a:r>
            <a:r>
              <a:rPr lang="es-MX" dirty="0"/>
              <a:t> </a:t>
            </a:r>
            <a:r>
              <a:rPr lang="es-MX" dirty="0" err="1"/>
              <a:t>Football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FAE0D4A-3BE4-7196-B45F-C276562426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10</a:t>
            </a:fld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4A9755D-13CD-760B-E33D-342E776D302E}"/>
              </a:ext>
            </a:extLst>
          </p:cNvPr>
          <p:cNvGrpSpPr/>
          <p:nvPr/>
        </p:nvGrpSpPr>
        <p:grpSpPr>
          <a:xfrm>
            <a:off x="9151420" y="5476045"/>
            <a:ext cx="2178801" cy="569977"/>
            <a:chOff x="854775" y="5133392"/>
            <a:chExt cx="2178801" cy="569977"/>
          </a:xfrm>
        </p:grpSpPr>
        <p:sp>
          <p:nvSpPr>
            <p:cNvPr id="14" name="Google Shape;458;p10">
              <a:extLst>
                <a:ext uri="{FF2B5EF4-FFF2-40B4-BE49-F238E27FC236}">
                  <a16:creationId xmlns:a16="http://schemas.microsoft.com/office/drawing/2014/main" id="{49531945-2B5C-BC3E-8926-92F95DE94C7E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E235D69A-C64F-01CB-9765-2298D303F3EC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C6FC33B8-8107-23C4-7C85-B1A5587DEC81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E8E4DF99-EB07-8E90-80F5-530B2A2A9C34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20C1CE46-49C8-CB6A-58A4-F8BC8B3E1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grpSp>
        <p:nvGrpSpPr>
          <p:cNvPr id="28" name="object 6">
            <a:extLst>
              <a:ext uri="{FF2B5EF4-FFF2-40B4-BE49-F238E27FC236}">
                <a16:creationId xmlns:a16="http://schemas.microsoft.com/office/drawing/2014/main" id="{778FD157-10D4-40D0-A712-368AB332E5A4}"/>
              </a:ext>
            </a:extLst>
          </p:cNvPr>
          <p:cNvGrpSpPr/>
          <p:nvPr/>
        </p:nvGrpSpPr>
        <p:grpSpPr>
          <a:xfrm>
            <a:off x="853509" y="1348691"/>
            <a:ext cx="6584315" cy="4993494"/>
            <a:chOff x="853509" y="1190195"/>
            <a:chExt cx="6584315" cy="5668010"/>
          </a:xfrm>
        </p:grpSpPr>
        <p:pic>
          <p:nvPicPr>
            <p:cNvPr id="29" name="object 7">
              <a:extLst>
                <a:ext uri="{FF2B5EF4-FFF2-40B4-BE49-F238E27FC236}">
                  <a16:creationId xmlns:a16="http://schemas.microsoft.com/office/drawing/2014/main" id="{0D958DAF-97F9-4CC7-8EF1-A110BF5C0F4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509" y="1190195"/>
              <a:ext cx="6584217" cy="5663023"/>
            </a:xfrm>
            <a:prstGeom prst="rect">
              <a:avLst/>
            </a:prstGeom>
          </p:spPr>
        </p:pic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1A379A86-E1E1-4FB2-BD59-98B1581737F5}"/>
                </a:ext>
              </a:extLst>
            </p:cNvPr>
            <p:cNvSpPr/>
            <p:nvPr/>
          </p:nvSpPr>
          <p:spPr>
            <a:xfrm>
              <a:off x="1575028" y="1843480"/>
              <a:ext cx="5862955" cy="5014595"/>
            </a:xfrm>
            <a:custGeom>
              <a:avLst/>
              <a:gdLst/>
              <a:ahLst/>
              <a:cxnLst/>
              <a:rect l="l" t="t" r="r" b="b"/>
              <a:pathLst>
                <a:path w="5862955" h="5014595">
                  <a:moveTo>
                    <a:pt x="5862688" y="4018343"/>
                  </a:moveTo>
                  <a:lnTo>
                    <a:pt x="4471060" y="244411"/>
                  </a:lnTo>
                  <a:lnTo>
                    <a:pt x="3941076" y="0"/>
                  </a:lnTo>
                  <a:lnTo>
                    <a:pt x="3941076" y="4018343"/>
                  </a:lnTo>
                  <a:lnTo>
                    <a:pt x="0" y="4018343"/>
                  </a:lnTo>
                  <a:lnTo>
                    <a:pt x="0" y="5014519"/>
                  </a:lnTo>
                  <a:lnTo>
                    <a:pt x="3161182" y="5014519"/>
                  </a:lnTo>
                  <a:lnTo>
                    <a:pt x="5862688" y="401834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4FC8E606-DACB-4BD6-93F1-D2BF408B0DD3}"/>
              </a:ext>
            </a:extLst>
          </p:cNvPr>
          <p:cNvSpPr txBox="1"/>
          <p:nvPr/>
        </p:nvSpPr>
        <p:spPr>
          <a:xfrm>
            <a:off x="6198229" y="1537370"/>
            <a:ext cx="3352800" cy="2563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" marR="5080" algn="ctr">
              <a:lnSpc>
                <a:spcPct val="100800"/>
              </a:lnSpc>
              <a:spcBef>
                <a:spcPts val="75"/>
              </a:spcBef>
            </a:pPr>
            <a:r>
              <a:rPr lang="en-US" sz="3200" b="1" dirty="0">
                <a:solidFill>
                  <a:srgbClr val="000000"/>
                </a:solidFill>
                <a:latin typeface="Corbel"/>
                <a:cs typeface="Corbel"/>
              </a:rPr>
              <a:t>Can</a:t>
            </a:r>
            <a:r>
              <a:rPr lang="en-US" sz="3200" b="1" spc="-1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Corbel"/>
                <a:cs typeface="Corbel"/>
              </a:rPr>
              <a:t>we</a:t>
            </a:r>
            <a:r>
              <a:rPr lang="en-US" sz="3200" b="1" spc="-25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lang="en-US" sz="3200" b="1" spc="-10" dirty="0">
                <a:solidFill>
                  <a:srgbClr val="000000"/>
                </a:solidFill>
                <a:latin typeface="Corbel"/>
                <a:cs typeface="Corbel"/>
              </a:rPr>
              <a:t>identify </a:t>
            </a:r>
            <a:r>
              <a:rPr lang="en-US" sz="3200" b="1" dirty="0">
                <a:solidFill>
                  <a:srgbClr val="000000"/>
                </a:solidFill>
                <a:latin typeface="Corbel"/>
                <a:cs typeface="Corbel"/>
              </a:rPr>
              <a:t>node</a:t>
            </a:r>
            <a:r>
              <a:rPr lang="en-US" sz="3200" b="1" spc="-4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lang="en-US" sz="3200" b="1" spc="-10" dirty="0">
                <a:solidFill>
                  <a:srgbClr val="000000"/>
                </a:solidFill>
                <a:latin typeface="Corbel"/>
                <a:cs typeface="Corbel"/>
              </a:rPr>
              <a:t>groups? (communities, </a:t>
            </a:r>
            <a:r>
              <a:rPr lang="en-US" sz="3200" b="1" dirty="0">
                <a:solidFill>
                  <a:srgbClr val="000000"/>
                </a:solidFill>
                <a:latin typeface="Corbel"/>
                <a:cs typeface="Corbel"/>
              </a:rPr>
              <a:t>modules,</a:t>
            </a:r>
            <a:r>
              <a:rPr lang="en-US" sz="3200" b="1" spc="-7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lang="en-US" sz="3200" b="1" spc="-10" dirty="0">
                <a:solidFill>
                  <a:srgbClr val="000000"/>
                </a:solidFill>
                <a:latin typeface="Corbel"/>
                <a:cs typeface="Corbel"/>
              </a:rPr>
              <a:t>clusters)</a:t>
            </a:r>
          </a:p>
        </p:txBody>
      </p:sp>
    </p:spTree>
    <p:extLst>
      <p:ext uri="{BB962C8B-B14F-4D97-AF65-F5344CB8AC3E}">
        <p14:creationId xmlns:p14="http://schemas.microsoft.com/office/powerpoint/2010/main" val="172369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3B9E3-C8E7-0353-457C-DE007EAA7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719E882-6FC2-FA8F-E41C-1B1597DE2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4780546" cy="657377"/>
          </a:xfrm>
        </p:spPr>
        <p:txBody>
          <a:bodyPr/>
          <a:lstStyle/>
          <a:p>
            <a:r>
              <a:rPr lang="es-MX" dirty="0" err="1"/>
              <a:t>College</a:t>
            </a:r>
            <a:r>
              <a:rPr lang="es-MX" dirty="0"/>
              <a:t> </a:t>
            </a:r>
            <a:r>
              <a:rPr lang="es-MX" dirty="0" err="1"/>
              <a:t>Football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FAE0D4A-3BE4-7196-B45F-C276562426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11</a:t>
            </a:fld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4A9755D-13CD-760B-E33D-342E776D302E}"/>
              </a:ext>
            </a:extLst>
          </p:cNvPr>
          <p:cNvGrpSpPr/>
          <p:nvPr/>
        </p:nvGrpSpPr>
        <p:grpSpPr>
          <a:xfrm>
            <a:off x="9151420" y="5476045"/>
            <a:ext cx="2178801" cy="569977"/>
            <a:chOff x="854775" y="5133392"/>
            <a:chExt cx="2178801" cy="569977"/>
          </a:xfrm>
        </p:grpSpPr>
        <p:sp>
          <p:nvSpPr>
            <p:cNvPr id="14" name="Google Shape;458;p10">
              <a:extLst>
                <a:ext uri="{FF2B5EF4-FFF2-40B4-BE49-F238E27FC236}">
                  <a16:creationId xmlns:a16="http://schemas.microsoft.com/office/drawing/2014/main" id="{49531945-2B5C-BC3E-8926-92F95DE94C7E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E235D69A-C64F-01CB-9765-2298D303F3EC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C6FC33B8-8107-23C4-7C85-B1A5587DEC81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E8E4DF99-EB07-8E90-80F5-530B2A2A9C34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20C1CE46-49C8-CB6A-58A4-F8BC8B3E1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4FC8E606-DACB-4BD6-93F1-D2BF408B0DD3}"/>
              </a:ext>
            </a:extLst>
          </p:cNvPr>
          <p:cNvSpPr txBox="1"/>
          <p:nvPr/>
        </p:nvSpPr>
        <p:spPr>
          <a:xfrm>
            <a:off x="6198229" y="1537370"/>
            <a:ext cx="3352800" cy="156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" marR="5080" algn="ctr">
              <a:lnSpc>
                <a:spcPct val="100800"/>
              </a:lnSpc>
              <a:spcBef>
                <a:spcPts val="75"/>
              </a:spcBef>
            </a:pPr>
            <a:r>
              <a:rPr lang="en-US" sz="3200" b="1" dirty="0">
                <a:solidFill>
                  <a:srgbClr val="000000"/>
                </a:solidFill>
                <a:latin typeface="Corbel"/>
                <a:cs typeface="Corbel"/>
              </a:rPr>
              <a:t>Yes there are hundreds of algorithms</a:t>
            </a:r>
            <a:endParaRPr lang="en-US" sz="3200" b="1" spc="-10" dirty="0">
              <a:solidFill>
                <a:srgbClr val="000000"/>
              </a:solidFill>
              <a:latin typeface="Corbel"/>
              <a:cs typeface="Corbe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974D2E7-2B4C-4DAA-B2A3-15A7E45C7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87" y="1626980"/>
            <a:ext cx="5287113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6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3B9E3-C8E7-0353-457C-DE007EAA7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719E882-6FC2-FA8F-E41C-1B1597DE2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4780546" cy="657377"/>
          </a:xfrm>
        </p:spPr>
        <p:txBody>
          <a:bodyPr/>
          <a:lstStyle/>
          <a:p>
            <a:r>
              <a:rPr lang="es-MX" dirty="0" err="1"/>
              <a:t>College</a:t>
            </a:r>
            <a:r>
              <a:rPr lang="es-MX" dirty="0"/>
              <a:t> </a:t>
            </a:r>
            <a:r>
              <a:rPr lang="es-MX" dirty="0" err="1"/>
              <a:t>Football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FAE0D4A-3BE4-7196-B45F-C276562426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12</a:t>
            </a:fld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949B2F5-2F80-4B41-8376-36F1F5723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961" y="1438413"/>
            <a:ext cx="7347532" cy="481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23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3B9E3-C8E7-0353-457C-DE007EAA7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719E882-6FC2-FA8F-E41C-1B1597DE2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5615353" cy="657377"/>
          </a:xfrm>
        </p:spPr>
        <p:txBody>
          <a:bodyPr/>
          <a:lstStyle/>
          <a:p>
            <a:r>
              <a:rPr lang="es-MX" dirty="0" err="1"/>
              <a:t>Overlapping</a:t>
            </a:r>
            <a:r>
              <a:rPr lang="es-MX" dirty="0"/>
              <a:t> </a:t>
            </a:r>
            <a:r>
              <a:rPr lang="es-MX" dirty="0" err="1"/>
              <a:t>Communities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FAE0D4A-3BE4-7196-B45F-C276562426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13</a:t>
            </a:fld>
            <a:endParaRPr lang="es-CO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FE2FFA0-916F-45BE-85C3-2C85731C3629}"/>
              </a:ext>
            </a:extLst>
          </p:cNvPr>
          <p:cNvSpPr txBox="1"/>
          <p:nvPr/>
        </p:nvSpPr>
        <p:spPr>
          <a:xfrm>
            <a:off x="713499" y="1479204"/>
            <a:ext cx="108806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250"/>
              <a:tabLst>
                <a:tab pos="332105" algn="l"/>
                <a:tab pos="5990590" algn="l"/>
              </a:tabLst>
            </a:pPr>
            <a:r>
              <a:rPr sz="3200" b="1" spc="-25" dirty="0">
                <a:latin typeface="Calibri"/>
                <a:cs typeface="Calibri"/>
              </a:rPr>
              <a:t>Non-</a:t>
            </a:r>
            <a:r>
              <a:rPr sz="3200" b="1" dirty="0">
                <a:latin typeface="Calibri"/>
                <a:cs typeface="Calibri"/>
              </a:rPr>
              <a:t>overlapping</a:t>
            </a:r>
            <a:r>
              <a:rPr sz="3200" b="1" spc="-55" dirty="0">
                <a:latin typeface="Calibri"/>
                <a:cs typeface="Calibri"/>
              </a:rPr>
              <a:t> </a:t>
            </a:r>
            <a:r>
              <a:rPr lang="es-MX" sz="3200" b="1" spc="-55" dirty="0">
                <a:latin typeface="Calibri"/>
                <a:cs typeface="Calibri"/>
              </a:rPr>
              <a:t>                 </a:t>
            </a:r>
            <a:r>
              <a:rPr sz="3200" b="1" dirty="0">
                <a:latin typeface="Calibri"/>
                <a:cs typeface="Calibri"/>
              </a:rPr>
              <a:t>vs.</a:t>
            </a:r>
            <a:r>
              <a:rPr sz="3200" b="1" spc="-55" dirty="0">
                <a:latin typeface="Calibri"/>
                <a:cs typeface="Calibri"/>
              </a:rPr>
              <a:t> </a:t>
            </a:r>
            <a:r>
              <a:rPr lang="es-MX" sz="3200" b="1" spc="-55" dirty="0">
                <a:latin typeface="Calibri"/>
                <a:cs typeface="Calibri"/>
              </a:rPr>
              <a:t>           </a:t>
            </a:r>
            <a:r>
              <a:rPr lang="es-CO" sz="3200" b="1" spc="-10" dirty="0">
                <a:latin typeface="Calibri"/>
                <a:cs typeface="Calibri"/>
              </a:rPr>
              <a:t>O</a:t>
            </a:r>
            <a:r>
              <a:rPr sz="3200" b="1" spc="-10" dirty="0" err="1">
                <a:latin typeface="Calibri"/>
                <a:cs typeface="Calibri"/>
              </a:rPr>
              <a:t>verlapping</a:t>
            </a:r>
            <a:r>
              <a:rPr lang="es-MX" sz="3200" b="1" spc="-1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communities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7839852C-16DC-40DB-A48F-4443D1069BE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395" y="2480549"/>
            <a:ext cx="4051844" cy="3855065"/>
          </a:xfrm>
          <a:prstGeom prst="rect">
            <a:avLst/>
          </a:prstGeom>
        </p:spPr>
      </p:pic>
      <p:pic>
        <p:nvPicPr>
          <p:cNvPr id="8" name="object 8">
            <a:extLst>
              <a:ext uri="{FF2B5EF4-FFF2-40B4-BE49-F238E27FC236}">
                <a16:creationId xmlns:a16="http://schemas.microsoft.com/office/drawing/2014/main" id="{6358CE8E-19E4-4D5B-84DA-2589C2DA1D3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1477" y="2025263"/>
            <a:ext cx="3810000" cy="420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22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3B9E3-C8E7-0353-457C-DE007EAA7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719E882-6FC2-FA8F-E41C-1B1597DE2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5615353" cy="657377"/>
          </a:xfrm>
        </p:spPr>
        <p:txBody>
          <a:bodyPr/>
          <a:lstStyle/>
          <a:p>
            <a:r>
              <a:rPr lang="es-MX" dirty="0"/>
              <a:t>Facebook Ego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FAE0D4A-3BE4-7196-B45F-C276562426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14</a:t>
            </a:fld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75E469-D26D-440C-B2F1-05CBAD5287FD}"/>
              </a:ext>
            </a:extLst>
          </p:cNvPr>
          <p:cNvSpPr txBox="1"/>
          <p:nvPr/>
        </p:nvSpPr>
        <p:spPr>
          <a:xfrm>
            <a:off x="7007122" y="1438413"/>
            <a:ext cx="3352800" cy="2563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" marR="5080" algn="ctr">
              <a:lnSpc>
                <a:spcPct val="100800"/>
              </a:lnSpc>
              <a:spcBef>
                <a:spcPts val="75"/>
              </a:spcBef>
            </a:pPr>
            <a:r>
              <a:rPr lang="en-US" sz="3200" b="1" dirty="0">
                <a:solidFill>
                  <a:srgbClr val="000000"/>
                </a:solidFill>
                <a:latin typeface="Corbel"/>
                <a:cs typeface="Corbel"/>
              </a:rPr>
              <a:t>Can</a:t>
            </a:r>
            <a:r>
              <a:rPr lang="en-US" sz="3200" b="1" spc="-1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Corbel"/>
                <a:cs typeface="Corbel"/>
              </a:rPr>
              <a:t>we</a:t>
            </a:r>
            <a:r>
              <a:rPr lang="en-US" sz="3200" b="1" spc="-25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lang="en-US" sz="3200" b="1" spc="-10" dirty="0">
                <a:solidFill>
                  <a:srgbClr val="000000"/>
                </a:solidFill>
                <a:latin typeface="Corbel"/>
                <a:cs typeface="Corbel"/>
              </a:rPr>
              <a:t>identify </a:t>
            </a:r>
            <a:r>
              <a:rPr lang="en-US" sz="3200" b="1" dirty="0">
                <a:solidFill>
                  <a:srgbClr val="000000"/>
                </a:solidFill>
                <a:latin typeface="Corbel"/>
                <a:cs typeface="Corbel"/>
              </a:rPr>
              <a:t>node</a:t>
            </a:r>
            <a:r>
              <a:rPr lang="en-US" sz="3200" b="1" spc="-4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lang="en-US" sz="3200" b="1" spc="-10" dirty="0">
                <a:solidFill>
                  <a:srgbClr val="000000"/>
                </a:solidFill>
                <a:latin typeface="Corbel"/>
                <a:cs typeface="Corbel"/>
              </a:rPr>
              <a:t>groups? (communities, </a:t>
            </a:r>
            <a:r>
              <a:rPr lang="en-US" sz="3200" b="1" dirty="0">
                <a:solidFill>
                  <a:srgbClr val="000000"/>
                </a:solidFill>
                <a:latin typeface="Corbel"/>
                <a:cs typeface="Corbel"/>
              </a:rPr>
              <a:t>modules,</a:t>
            </a:r>
            <a:r>
              <a:rPr lang="en-US" sz="3200" b="1" spc="-7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lang="en-US" sz="3200" b="1" spc="-10" dirty="0">
                <a:solidFill>
                  <a:srgbClr val="000000"/>
                </a:solidFill>
                <a:latin typeface="Corbel"/>
                <a:cs typeface="Corbel"/>
              </a:rPr>
              <a:t>clusters)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8EAF60E5-CBC5-4AA4-9114-4639382151A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5950" y="1422202"/>
            <a:ext cx="4797822" cy="465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08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3B9E3-C8E7-0353-457C-DE007EAA7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719E882-6FC2-FA8F-E41C-1B1597DE2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5615353" cy="657377"/>
          </a:xfrm>
        </p:spPr>
        <p:txBody>
          <a:bodyPr/>
          <a:lstStyle/>
          <a:p>
            <a:r>
              <a:rPr lang="es-MX" dirty="0" err="1"/>
              <a:t>Student</a:t>
            </a:r>
            <a:r>
              <a:rPr lang="es-MX" dirty="0"/>
              <a:t> Stanford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FAE0D4A-3BE4-7196-B45F-C276562426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15</a:t>
            </a:fld>
            <a:endParaRPr lang="es-CO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4DF0B811-5E1F-415B-B6F8-DC54E1B7D7D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2468" y="1438413"/>
            <a:ext cx="6832420" cy="4616210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B81ADD32-3541-4294-867E-3D4D4EDAF746}"/>
              </a:ext>
            </a:extLst>
          </p:cNvPr>
          <p:cNvSpPr txBox="1"/>
          <p:nvPr/>
        </p:nvSpPr>
        <p:spPr>
          <a:xfrm>
            <a:off x="7678678" y="1438413"/>
            <a:ext cx="1331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B48200"/>
                </a:solidFill>
                <a:latin typeface="Arial MT"/>
                <a:cs typeface="Arial MT"/>
              </a:rPr>
              <a:t>Company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B19C1B5-D2CF-4DC2-9A21-3861854E82FA}"/>
              </a:ext>
            </a:extLst>
          </p:cNvPr>
          <p:cNvSpPr txBox="1"/>
          <p:nvPr/>
        </p:nvSpPr>
        <p:spPr>
          <a:xfrm>
            <a:off x="9504644" y="3530025"/>
            <a:ext cx="221843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6633"/>
                </a:solidFill>
                <a:latin typeface="Arial MT"/>
                <a:cs typeface="Arial MT"/>
              </a:rPr>
              <a:t>Stanford</a:t>
            </a:r>
            <a:r>
              <a:rPr sz="2400" spc="-85" dirty="0">
                <a:solidFill>
                  <a:srgbClr val="996633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996633"/>
                </a:solidFill>
                <a:latin typeface="Arial MT"/>
                <a:cs typeface="Arial MT"/>
              </a:rPr>
              <a:t>(Basketball)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759F296-66CF-4161-97ED-606314376C5B}"/>
              </a:ext>
            </a:extLst>
          </p:cNvPr>
          <p:cNvSpPr/>
          <p:nvPr/>
        </p:nvSpPr>
        <p:spPr>
          <a:xfrm>
            <a:off x="5670347" y="5223548"/>
            <a:ext cx="391160" cy="731520"/>
          </a:xfrm>
          <a:custGeom>
            <a:avLst/>
            <a:gdLst/>
            <a:ahLst/>
            <a:cxnLst/>
            <a:rect l="l" t="t" r="r" b="b"/>
            <a:pathLst>
              <a:path w="391160" h="731520">
                <a:moveTo>
                  <a:pt x="368278" y="33535"/>
                </a:moveTo>
                <a:lnTo>
                  <a:pt x="352290" y="43621"/>
                </a:lnTo>
                <a:lnTo>
                  <a:pt x="0" y="720387"/>
                </a:lnTo>
                <a:lnTo>
                  <a:pt x="1813" y="726139"/>
                </a:lnTo>
                <a:lnTo>
                  <a:pt x="11146" y="730997"/>
                </a:lnTo>
                <a:lnTo>
                  <a:pt x="16897" y="729183"/>
                </a:lnTo>
                <a:lnTo>
                  <a:pt x="369187" y="52416"/>
                </a:lnTo>
                <a:lnTo>
                  <a:pt x="368278" y="33535"/>
                </a:lnTo>
                <a:close/>
              </a:path>
              <a:path w="391160" h="731520">
                <a:moveTo>
                  <a:pt x="386645" y="18880"/>
                </a:moveTo>
                <a:lnTo>
                  <a:pt x="369187" y="52416"/>
                </a:lnTo>
                <a:lnTo>
                  <a:pt x="371945" y="109678"/>
                </a:lnTo>
                <a:lnTo>
                  <a:pt x="371989" y="110595"/>
                </a:lnTo>
                <a:lnTo>
                  <a:pt x="376454" y="114649"/>
                </a:lnTo>
                <a:lnTo>
                  <a:pt x="386962" y="114143"/>
                </a:lnTo>
                <a:lnTo>
                  <a:pt x="391017" y="109678"/>
                </a:lnTo>
                <a:lnTo>
                  <a:pt x="386645" y="18880"/>
                </a:lnTo>
                <a:close/>
              </a:path>
              <a:path w="391160" h="731520">
                <a:moveTo>
                  <a:pt x="369746" y="10086"/>
                </a:moveTo>
                <a:lnTo>
                  <a:pt x="292863" y="58585"/>
                </a:lnTo>
                <a:lnTo>
                  <a:pt x="291532" y="64467"/>
                </a:lnTo>
                <a:lnTo>
                  <a:pt x="297145" y="73365"/>
                </a:lnTo>
                <a:lnTo>
                  <a:pt x="303027" y="74697"/>
                </a:lnTo>
                <a:lnTo>
                  <a:pt x="352290" y="43621"/>
                </a:lnTo>
                <a:lnTo>
                  <a:pt x="369746" y="10086"/>
                </a:lnTo>
                <a:close/>
              </a:path>
              <a:path w="391160" h="731520">
                <a:moveTo>
                  <a:pt x="386565" y="17226"/>
                </a:moveTo>
                <a:lnTo>
                  <a:pt x="367493" y="17226"/>
                </a:lnTo>
                <a:lnTo>
                  <a:pt x="382088" y="24823"/>
                </a:lnTo>
                <a:lnTo>
                  <a:pt x="368278" y="33535"/>
                </a:lnTo>
                <a:lnTo>
                  <a:pt x="369187" y="52416"/>
                </a:lnTo>
                <a:lnTo>
                  <a:pt x="386645" y="18880"/>
                </a:lnTo>
                <a:lnTo>
                  <a:pt x="386565" y="17226"/>
                </a:lnTo>
                <a:close/>
              </a:path>
              <a:path w="391160" h="731520">
                <a:moveTo>
                  <a:pt x="376736" y="5894"/>
                </a:moveTo>
                <a:lnTo>
                  <a:pt x="376047" y="6111"/>
                </a:lnTo>
                <a:lnTo>
                  <a:pt x="369746" y="10086"/>
                </a:lnTo>
                <a:lnTo>
                  <a:pt x="352290" y="43621"/>
                </a:lnTo>
                <a:lnTo>
                  <a:pt x="368278" y="33535"/>
                </a:lnTo>
                <a:lnTo>
                  <a:pt x="367573" y="18880"/>
                </a:lnTo>
                <a:lnTo>
                  <a:pt x="367493" y="17226"/>
                </a:lnTo>
                <a:lnTo>
                  <a:pt x="386565" y="17226"/>
                </a:lnTo>
                <a:lnTo>
                  <a:pt x="386287" y="11444"/>
                </a:lnTo>
                <a:lnTo>
                  <a:pt x="386068" y="10752"/>
                </a:lnTo>
                <a:lnTo>
                  <a:pt x="376736" y="5894"/>
                </a:lnTo>
                <a:close/>
              </a:path>
              <a:path w="391160" h="731520">
                <a:moveTo>
                  <a:pt x="367493" y="17226"/>
                </a:moveTo>
                <a:lnTo>
                  <a:pt x="368278" y="33535"/>
                </a:lnTo>
                <a:lnTo>
                  <a:pt x="382088" y="24823"/>
                </a:lnTo>
                <a:lnTo>
                  <a:pt x="367493" y="17226"/>
                </a:lnTo>
                <a:close/>
              </a:path>
              <a:path w="391160" h="731520">
                <a:moveTo>
                  <a:pt x="386287" y="11444"/>
                </a:moveTo>
                <a:lnTo>
                  <a:pt x="386530" y="16503"/>
                </a:lnTo>
                <a:lnTo>
                  <a:pt x="386645" y="18880"/>
                </a:lnTo>
                <a:lnTo>
                  <a:pt x="387882" y="16503"/>
                </a:lnTo>
                <a:lnTo>
                  <a:pt x="386287" y="11444"/>
                </a:lnTo>
                <a:close/>
              </a:path>
              <a:path w="391160" h="731520">
                <a:moveTo>
                  <a:pt x="386019" y="5894"/>
                </a:moveTo>
                <a:lnTo>
                  <a:pt x="376736" y="5894"/>
                </a:lnTo>
                <a:lnTo>
                  <a:pt x="386068" y="10752"/>
                </a:lnTo>
                <a:lnTo>
                  <a:pt x="386287" y="11444"/>
                </a:lnTo>
                <a:lnTo>
                  <a:pt x="386221" y="10086"/>
                </a:lnTo>
                <a:lnTo>
                  <a:pt x="386107" y="7707"/>
                </a:lnTo>
                <a:lnTo>
                  <a:pt x="386019" y="5894"/>
                </a:lnTo>
                <a:close/>
              </a:path>
              <a:path w="391160" h="731520">
                <a:moveTo>
                  <a:pt x="376047" y="6111"/>
                </a:moveTo>
                <a:lnTo>
                  <a:pt x="370984" y="7707"/>
                </a:lnTo>
                <a:lnTo>
                  <a:pt x="369746" y="10086"/>
                </a:lnTo>
                <a:lnTo>
                  <a:pt x="376047" y="6111"/>
                </a:lnTo>
                <a:close/>
              </a:path>
              <a:path w="391160" h="731520">
                <a:moveTo>
                  <a:pt x="385735" y="0"/>
                </a:moveTo>
                <a:lnTo>
                  <a:pt x="376047" y="6111"/>
                </a:lnTo>
                <a:lnTo>
                  <a:pt x="376736" y="5894"/>
                </a:lnTo>
                <a:lnTo>
                  <a:pt x="386019" y="5894"/>
                </a:lnTo>
                <a:lnTo>
                  <a:pt x="385735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F233AC70-5800-448A-8000-E3C544FF3F3B}"/>
              </a:ext>
            </a:extLst>
          </p:cNvPr>
          <p:cNvSpPr txBox="1"/>
          <p:nvPr/>
        </p:nvSpPr>
        <p:spPr>
          <a:xfrm>
            <a:off x="787853" y="3270769"/>
            <a:ext cx="20751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orbel"/>
                <a:cs typeface="Corbel"/>
              </a:rPr>
              <a:t>Nodes:</a:t>
            </a:r>
            <a:r>
              <a:rPr sz="2000" b="1" spc="-105" dirty="0">
                <a:latin typeface="Corbel"/>
                <a:cs typeface="Corbel"/>
              </a:rPr>
              <a:t> </a:t>
            </a:r>
            <a:r>
              <a:rPr sz="2000" b="1" spc="-10" dirty="0">
                <a:latin typeface="Corbel"/>
                <a:cs typeface="Corbel"/>
              </a:rPr>
              <a:t>Users </a:t>
            </a:r>
            <a:r>
              <a:rPr sz="2000" b="1" dirty="0">
                <a:latin typeface="Corbel"/>
                <a:cs typeface="Corbel"/>
              </a:rPr>
              <a:t>Edges:</a:t>
            </a:r>
            <a:r>
              <a:rPr sz="2000" b="1" spc="-40" dirty="0">
                <a:latin typeface="Corbel"/>
                <a:cs typeface="Corbel"/>
              </a:rPr>
              <a:t> </a:t>
            </a:r>
            <a:r>
              <a:rPr sz="2000" b="1" spc="-10" dirty="0">
                <a:latin typeface="Corbel"/>
                <a:cs typeface="Corbel"/>
              </a:rPr>
              <a:t>Friendships</a:t>
            </a:r>
            <a:endParaRPr sz="2000" dirty="0">
              <a:latin typeface="Corbel"/>
              <a:cs typeface="Corbel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E5A7E0E-C338-4318-B336-B642EDC39543}"/>
              </a:ext>
            </a:extLst>
          </p:cNvPr>
          <p:cNvSpPr txBox="1"/>
          <p:nvPr/>
        </p:nvSpPr>
        <p:spPr>
          <a:xfrm>
            <a:off x="5117723" y="5759029"/>
            <a:ext cx="5121910" cy="591187"/>
          </a:xfrm>
          <a:prstGeom prst="rect">
            <a:avLst/>
          </a:prstGeom>
        </p:spPr>
        <p:txBody>
          <a:bodyPr vert="horz" wrap="square" lIns="0" tIns="21971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730"/>
              </a:spcBef>
            </a:pPr>
            <a:r>
              <a:rPr sz="2400" b="1" dirty="0">
                <a:latin typeface="Corbel"/>
                <a:cs typeface="Corbel"/>
              </a:rPr>
              <a:t>Social</a:t>
            </a:r>
            <a:r>
              <a:rPr sz="2400" b="1" spc="-35" dirty="0">
                <a:latin typeface="Corbel"/>
                <a:cs typeface="Corbel"/>
              </a:rPr>
              <a:t> </a:t>
            </a:r>
            <a:r>
              <a:rPr sz="2400" b="1" spc="-10" dirty="0">
                <a:latin typeface="Corbel"/>
                <a:cs typeface="Corbel"/>
              </a:rPr>
              <a:t>communities</a:t>
            </a:r>
            <a:endParaRPr sz="2400" dirty="0">
              <a:latin typeface="Corbel"/>
              <a:cs typeface="Corbel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2C34D9C-CDAE-4A1F-9BAF-F9F07D1B99A6}"/>
              </a:ext>
            </a:extLst>
          </p:cNvPr>
          <p:cNvSpPr txBox="1"/>
          <p:nvPr/>
        </p:nvSpPr>
        <p:spPr>
          <a:xfrm>
            <a:off x="2930873" y="2551616"/>
            <a:ext cx="133159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2400" spc="-10" dirty="0">
                <a:solidFill>
                  <a:srgbClr val="B48200"/>
                </a:solidFill>
                <a:latin typeface="Arial MT"/>
                <a:cs typeface="Arial MT"/>
              </a:rPr>
              <a:t>High </a:t>
            </a:r>
            <a:r>
              <a:rPr lang="es-MX" sz="2400" spc="-10" dirty="0" err="1">
                <a:solidFill>
                  <a:srgbClr val="B48200"/>
                </a:solidFill>
                <a:latin typeface="Arial MT"/>
                <a:cs typeface="Arial MT"/>
              </a:rPr>
              <a:t>School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23A326F0-2F45-4A8D-B510-66EB269930A3}"/>
              </a:ext>
            </a:extLst>
          </p:cNvPr>
          <p:cNvSpPr txBox="1"/>
          <p:nvPr/>
        </p:nvSpPr>
        <p:spPr>
          <a:xfrm>
            <a:off x="3298999" y="4166493"/>
            <a:ext cx="133159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2400" spc="-10" dirty="0">
                <a:solidFill>
                  <a:srgbClr val="B48200"/>
                </a:solidFill>
                <a:latin typeface="Arial MT"/>
                <a:cs typeface="Arial MT"/>
              </a:rPr>
              <a:t>Stanford Squash</a:t>
            </a:r>
            <a:endParaRPr sz="24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289278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3B9E3-C8E7-0353-457C-DE007EAA7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719E882-6FC2-FA8F-E41C-1B1597DE2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6447692" cy="657377"/>
          </a:xfrm>
        </p:spPr>
        <p:txBody>
          <a:bodyPr/>
          <a:lstStyle/>
          <a:p>
            <a:r>
              <a:rPr lang="es-MX" dirty="0"/>
              <a:t>Real </a:t>
            </a:r>
            <a:r>
              <a:rPr lang="es-MX" dirty="0" err="1"/>
              <a:t>Example</a:t>
            </a:r>
            <a:r>
              <a:rPr lang="es-MX" dirty="0"/>
              <a:t>-SNAP-</a:t>
            </a:r>
            <a:r>
              <a:rPr lang="es-MX" dirty="0" err="1"/>
              <a:t>Leskovec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FAE0D4A-3BE4-7196-B45F-C276562426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16</a:t>
            </a:fld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E65396-85B4-428F-985A-B2A489A60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83" y="2006950"/>
            <a:ext cx="5835731" cy="40700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9F5B110-DC97-49E8-8ED3-CC271C013D1C}"/>
              </a:ext>
            </a:extLst>
          </p:cNvPr>
          <p:cNvSpPr/>
          <p:nvPr/>
        </p:nvSpPr>
        <p:spPr>
          <a:xfrm>
            <a:off x="5111262" y="200695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J. McAuley and J.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Leskovec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  <a:r>
              <a:rPr lang="en-US" dirty="0">
                <a:solidFill>
                  <a:srgbClr val="267ED5"/>
                </a:solidFill>
                <a:latin typeface="arial" panose="020B0604020202020204" pitchFamily="34" charset="0"/>
                <a:hlinkClick r:id="rId3"/>
              </a:rPr>
              <a:t>Learning to Discover Social Circles in Ego Networks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. NIPS, 2012.</a:t>
            </a:r>
          </a:p>
          <a:p>
            <a:br>
              <a:rPr lang="en-US" dirty="0"/>
            </a:br>
            <a:endParaRPr lang="es-CO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D519373-A68F-47C0-A393-28029550A2C5}"/>
              </a:ext>
            </a:extLst>
          </p:cNvPr>
          <p:cNvGrpSpPr/>
          <p:nvPr/>
        </p:nvGrpSpPr>
        <p:grpSpPr>
          <a:xfrm>
            <a:off x="9151420" y="5476045"/>
            <a:ext cx="2178801" cy="569977"/>
            <a:chOff x="854775" y="5133392"/>
            <a:chExt cx="2178801" cy="569977"/>
          </a:xfrm>
        </p:grpSpPr>
        <p:sp>
          <p:nvSpPr>
            <p:cNvPr id="16" name="Google Shape;458;p10">
              <a:extLst>
                <a:ext uri="{FF2B5EF4-FFF2-40B4-BE49-F238E27FC236}">
                  <a16:creationId xmlns:a16="http://schemas.microsoft.com/office/drawing/2014/main" id="{38EE4ABF-B23C-4F04-BD77-B8DAB814B2CF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4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D8051157-7342-4449-BDBC-AF5D77F773FF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0D1D6E39-6B93-4046-8D95-E5530C69C50A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E9A5CA3E-0C45-4529-A6C0-5085CA589BA9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89C73458-6E84-4184-A41D-E94F351F2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927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3B9E3-C8E7-0353-457C-DE007EAA7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719E882-6FC2-FA8F-E41C-1B1597DE2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6353908" cy="657377"/>
          </a:xfrm>
        </p:spPr>
        <p:txBody>
          <a:bodyPr/>
          <a:lstStyle/>
          <a:p>
            <a:r>
              <a:rPr lang="es-MX" dirty="0" err="1"/>
              <a:t>Protein-Protein</a:t>
            </a:r>
            <a:r>
              <a:rPr lang="es-MX" dirty="0"/>
              <a:t> </a:t>
            </a:r>
            <a:r>
              <a:rPr lang="es-MX" dirty="0" err="1"/>
              <a:t>Interactions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FAE0D4A-3BE4-7196-B45F-C276562426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17</a:t>
            </a:fld>
            <a:endParaRPr lang="es-CO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1A635980-8638-4E59-8F81-AEEC2F31D6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9716" y="1438413"/>
            <a:ext cx="5166284" cy="452510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1D1C650-5843-46BB-8EC3-09AC319ADB63}"/>
              </a:ext>
            </a:extLst>
          </p:cNvPr>
          <p:cNvSpPr txBox="1"/>
          <p:nvPr/>
        </p:nvSpPr>
        <p:spPr>
          <a:xfrm>
            <a:off x="7514492" y="1664676"/>
            <a:ext cx="3833446" cy="1071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 indent="311785">
              <a:lnSpc>
                <a:spcPct val="100800"/>
              </a:lnSpc>
              <a:spcBef>
                <a:spcPts val="75"/>
              </a:spcBef>
            </a:pPr>
            <a:r>
              <a:rPr lang="en-US" sz="3200" b="1" dirty="0">
                <a:latin typeface="Corbel"/>
                <a:cs typeface="Corbel"/>
              </a:rPr>
              <a:t>Can</a:t>
            </a:r>
            <a:r>
              <a:rPr lang="en-US" sz="3200" b="1" spc="-10" dirty="0">
                <a:latin typeface="Corbel"/>
                <a:cs typeface="Corbel"/>
              </a:rPr>
              <a:t> </a:t>
            </a:r>
            <a:r>
              <a:rPr lang="en-US" sz="3200" b="1" dirty="0">
                <a:latin typeface="Corbel"/>
                <a:cs typeface="Corbel"/>
              </a:rPr>
              <a:t>we</a:t>
            </a:r>
            <a:r>
              <a:rPr lang="en-US" sz="3200" b="1" spc="-25" dirty="0">
                <a:latin typeface="Corbel"/>
                <a:cs typeface="Corbel"/>
              </a:rPr>
              <a:t> </a:t>
            </a:r>
            <a:r>
              <a:rPr lang="en-US" sz="3200" b="1" spc="-10" dirty="0">
                <a:latin typeface="Corbel"/>
                <a:cs typeface="Corbel"/>
              </a:rPr>
              <a:t>identify </a:t>
            </a:r>
            <a:r>
              <a:rPr lang="en-US" sz="3200" b="1" dirty="0">
                <a:latin typeface="Corbel"/>
                <a:cs typeface="Corbel"/>
              </a:rPr>
              <a:t>functional</a:t>
            </a:r>
            <a:r>
              <a:rPr lang="en-US" sz="3200" b="1" spc="-80" dirty="0">
                <a:latin typeface="Corbel"/>
                <a:cs typeface="Corbel"/>
              </a:rPr>
              <a:t> </a:t>
            </a:r>
            <a:r>
              <a:rPr lang="en-US" sz="3200" b="1" spc="-10" dirty="0">
                <a:latin typeface="Corbel"/>
                <a:cs typeface="Corbel"/>
              </a:rPr>
              <a:t>modules?</a:t>
            </a:r>
            <a:endParaRPr lang="en-US" sz="3200" dirty="0">
              <a:latin typeface="Corbel"/>
              <a:cs typeface="Corbel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022C7C7C-B85C-4338-B90D-5FB9F2093344}"/>
              </a:ext>
            </a:extLst>
          </p:cNvPr>
          <p:cNvSpPr txBox="1"/>
          <p:nvPr/>
        </p:nvSpPr>
        <p:spPr>
          <a:xfrm>
            <a:off x="8085683" y="4735938"/>
            <a:ext cx="213677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85"/>
              </a:lnSpc>
            </a:pPr>
            <a:r>
              <a:rPr sz="2000" b="1" dirty="0">
                <a:latin typeface="Corbel"/>
                <a:cs typeface="Corbel"/>
              </a:rPr>
              <a:t>Nodes:</a:t>
            </a:r>
            <a:r>
              <a:rPr sz="2000" b="1" spc="-45" dirty="0">
                <a:latin typeface="Corbel"/>
                <a:cs typeface="Corbel"/>
              </a:rPr>
              <a:t> </a:t>
            </a:r>
            <a:r>
              <a:rPr sz="2000" b="1" spc="-10" dirty="0">
                <a:latin typeface="Corbel"/>
                <a:cs typeface="Corbel"/>
              </a:rPr>
              <a:t>Proteins</a:t>
            </a:r>
            <a:endParaRPr sz="2000" dirty="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Corbel"/>
                <a:cs typeface="Corbel"/>
              </a:rPr>
              <a:t>Edges:</a:t>
            </a:r>
            <a:r>
              <a:rPr sz="2000" b="1" spc="-40" dirty="0">
                <a:latin typeface="Corbel"/>
                <a:cs typeface="Corbel"/>
              </a:rPr>
              <a:t> </a:t>
            </a:r>
            <a:r>
              <a:rPr sz="2000" b="1" spc="-10" dirty="0">
                <a:latin typeface="Corbel"/>
                <a:cs typeface="Corbel"/>
              </a:rPr>
              <a:t>Interactions</a:t>
            </a:r>
            <a:endParaRPr sz="2000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406162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3B9E3-C8E7-0353-457C-DE007EAA7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719E882-6FC2-FA8F-E41C-1B1597DE2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6224954" cy="657377"/>
          </a:xfrm>
        </p:spPr>
        <p:txBody>
          <a:bodyPr/>
          <a:lstStyle/>
          <a:p>
            <a:r>
              <a:rPr lang="es-MX" dirty="0" err="1"/>
              <a:t>Protein-Protein</a:t>
            </a:r>
            <a:r>
              <a:rPr lang="es-MX" dirty="0"/>
              <a:t> </a:t>
            </a:r>
            <a:r>
              <a:rPr lang="es-MX" dirty="0" err="1"/>
              <a:t>Interactions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FAE0D4A-3BE4-7196-B45F-C276562426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18</a:t>
            </a:fld>
            <a:endParaRPr lang="es-CO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AC4CA75B-AFDB-487D-9B02-F6FF3EF512E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6578" y="1438413"/>
            <a:ext cx="5216769" cy="4425929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1C367A79-9A25-4B68-BB02-067E0C9FBE5E}"/>
              </a:ext>
            </a:extLst>
          </p:cNvPr>
          <p:cNvSpPr txBox="1"/>
          <p:nvPr/>
        </p:nvSpPr>
        <p:spPr>
          <a:xfrm>
            <a:off x="2308653" y="4774832"/>
            <a:ext cx="2609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orbel"/>
                <a:cs typeface="Corbel"/>
              </a:rPr>
              <a:t>Functional</a:t>
            </a:r>
            <a:r>
              <a:rPr sz="2400" b="1" spc="-95" dirty="0">
                <a:latin typeface="Corbel"/>
                <a:cs typeface="Corbel"/>
              </a:rPr>
              <a:t> </a:t>
            </a:r>
            <a:r>
              <a:rPr sz="2400" b="1" spc="-10" dirty="0">
                <a:latin typeface="Corbel"/>
                <a:cs typeface="Corbel"/>
              </a:rPr>
              <a:t>modules</a:t>
            </a:r>
            <a:endParaRPr sz="2400" dirty="0">
              <a:latin typeface="Corbel"/>
              <a:cs typeface="Corbe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C5F6A7F-DE6A-4FD6-88CE-E0E92B58045E}"/>
              </a:ext>
            </a:extLst>
          </p:cNvPr>
          <p:cNvSpPr/>
          <p:nvPr/>
        </p:nvSpPr>
        <p:spPr>
          <a:xfrm>
            <a:off x="5180280" y="4237183"/>
            <a:ext cx="659130" cy="443865"/>
          </a:xfrm>
          <a:custGeom>
            <a:avLst/>
            <a:gdLst/>
            <a:ahLst/>
            <a:cxnLst/>
            <a:rect l="l" t="t" r="r" b="b"/>
            <a:pathLst>
              <a:path w="659130" h="443864">
                <a:moveTo>
                  <a:pt x="627494" y="21329"/>
                </a:moveTo>
                <a:lnTo>
                  <a:pt x="608625" y="22461"/>
                </a:lnTo>
                <a:lnTo>
                  <a:pt x="1183" y="427422"/>
                </a:lnTo>
                <a:lnTo>
                  <a:pt x="0" y="433336"/>
                </a:lnTo>
                <a:lnTo>
                  <a:pt x="5836" y="442090"/>
                </a:lnTo>
                <a:lnTo>
                  <a:pt x="11750" y="443273"/>
                </a:lnTo>
                <a:lnTo>
                  <a:pt x="619191" y="38312"/>
                </a:lnTo>
                <a:lnTo>
                  <a:pt x="627494" y="21329"/>
                </a:lnTo>
                <a:close/>
              </a:path>
              <a:path w="659130" h="443864">
                <a:moveTo>
                  <a:pt x="650649" y="17340"/>
                </a:moveTo>
                <a:lnTo>
                  <a:pt x="619191" y="38312"/>
                </a:lnTo>
                <a:lnTo>
                  <a:pt x="593610" y="90638"/>
                </a:lnTo>
                <a:lnTo>
                  <a:pt x="595569" y="96343"/>
                </a:lnTo>
                <a:lnTo>
                  <a:pt x="605020" y="100963"/>
                </a:lnTo>
                <a:lnTo>
                  <a:pt x="610725" y="99005"/>
                </a:lnTo>
                <a:lnTo>
                  <a:pt x="650649" y="17340"/>
                </a:lnTo>
                <a:close/>
              </a:path>
              <a:path w="659130" h="443864">
                <a:moveTo>
                  <a:pt x="651883" y="6659"/>
                </a:moveTo>
                <a:lnTo>
                  <a:pt x="634665" y="6659"/>
                </a:lnTo>
                <a:lnTo>
                  <a:pt x="643794" y="20351"/>
                </a:lnTo>
                <a:lnTo>
                  <a:pt x="627494" y="21329"/>
                </a:lnTo>
                <a:lnTo>
                  <a:pt x="619191" y="38312"/>
                </a:lnTo>
                <a:lnTo>
                  <a:pt x="650649" y="17340"/>
                </a:lnTo>
                <a:lnTo>
                  <a:pt x="653927" y="10635"/>
                </a:lnTo>
                <a:lnTo>
                  <a:pt x="654067" y="9936"/>
                </a:lnTo>
                <a:lnTo>
                  <a:pt x="651883" y="6659"/>
                </a:lnTo>
                <a:close/>
              </a:path>
              <a:path w="659130" h="443864">
                <a:moveTo>
                  <a:pt x="640082" y="1490"/>
                </a:moveTo>
                <a:lnTo>
                  <a:pt x="549343" y="6934"/>
                </a:lnTo>
                <a:lnTo>
                  <a:pt x="545341" y="11446"/>
                </a:lnTo>
                <a:lnTo>
                  <a:pt x="545875" y="20351"/>
                </a:lnTo>
                <a:lnTo>
                  <a:pt x="545971" y="21949"/>
                </a:lnTo>
                <a:lnTo>
                  <a:pt x="550484" y="25949"/>
                </a:lnTo>
                <a:lnTo>
                  <a:pt x="608625" y="22461"/>
                </a:lnTo>
                <a:lnTo>
                  <a:pt x="640082" y="1490"/>
                </a:lnTo>
                <a:close/>
              </a:path>
              <a:path w="659130" h="443864">
                <a:moveTo>
                  <a:pt x="647534" y="1043"/>
                </a:moveTo>
                <a:lnTo>
                  <a:pt x="640082" y="1490"/>
                </a:lnTo>
                <a:lnTo>
                  <a:pt x="608625" y="22461"/>
                </a:lnTo>
                <a:lnTo>
                  <a:pt x="627494" y="21329"/>
                </a:lnTo>
                <a:lnTo>
                  <a:pt x="634665" y="6659"/>
                </a:lnTo>
                <a:lnTo>
                  <a:pt x="651883" y="6659"/>
                </a:lnTo>
                <a:lnTo>
                  <a:pt x="648230" y="1182"/>
                </a:lnTo>
                <a:lnTo>
                  <a:pt x="647534" y="1043"/>
                </a:lnTo>
                <a:close/>
              </a:path>
              <a:path w="659130" h="443864">
                <a:moveTo>
                  <a:pt x="634665" y="6659"/>
                </a:moveTo>
                <a:lnTo>
                  <a:pt x="627494" y="21329"/>
                </a:lnTo>
                <a:lnTo>
                  <a:pt x="643794" y="20351"/>
                </a:lnTo>
                <a:lnTo>
                  <a:pt x="634665" y="6659"/>
                </a:lnTo>
                <a:close/>
              </a:path>
              <a:path w="659130" h="443864">
                <a:moveTo>
                  <a:pt x="653927" y="10635"/>
                </a:moveTo>
                <a:lnTo>
                  <a:pt x="650649" y="17340"/>
                </a:lnTo>
                <a:lnTo>
                  <a:pt x="652884" y="15850"/>
                </a:lnTo>
                <a:lnTo>
                  <a:pt x="653927" y="10635"/>
                </a:lnTo>
                <a:close/>
              </a:path>
              <a:path w="659130" h="443864">
                <a:moveTo>
                  <a:pt x="658952" y="358"/>
                </a:moveTo>
                <a:lnTo>
                  <a:pt x="647534" y="1043"/>
                </a:lnTo>
                <a:lnTo>
                  <a:pt x="648230" y="1182"/>
                </a:lnTo>
                <a:lnTo>
                  <a:pt x="654067" y="9936"/>
                </a:lnTo>
                <a:lnTo>
                  <a:pt x="653927" y="10635"/>
                </a:lnTo>
                <a:lnTo>
                  <a:pt x="658952" y="358"/>
                </a:lnTo>
                <a:close/>
              </a:path>
              <a:path w="659130" h="443864">
                <a:moveTo>
                  <a:pt x="642317" y="0"/>
                </a:moveTo>
                <a:lnTo>
                  <a:pt x="640082" y="1490"/>
                </a:lnTo>
                <a:lnTo>
                  <a:pt x="647534" y="1043"/>
                </a:lnTo>
                <a:lnTo>
                  <a:pt x="642317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D9EA9E8-7F3D-4F44-B6FA-FD3495297B57}"/>
              </a:ext>
            </a:extLst>
          </p:cNvPr>
          <p:cNvSpPr txBox="1"/>
          <p:nvPr/>
        </p:nvSpPr>
        <p:spPr>
          <a:xfrm>
            <a:off x="1686536" y="1825783"/>
            <a:ext cx="213677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85"/>
              </a:lnSpc>
            </a:pPr>
            <a:r>
              <a:rPr sz="2000" b="1" dirty="0">
                <a:latin typeface="Corbel"/>
                <a:cs typeface="Corbel"/>
              </a:rPr>
              <a:t>Nodes:</a:t>
            </a:r>
            <a:r>
              <a:rPr sz="2000" b="1" spc="-45" dirty="0">
                <a:latin typeface="Corbel"/>
                <a:cs typeface="Corbel"/>
              </a:rPr>
              <a:t> </a:t>
            </a:r>
            <a:r>
              <a:rPr sz="2000" b="1" spc="-10" dirty="0">
                <a:latin typeface="Corbel"/>
                <a:cs typeface="Corbel"/>
              </a:rPr>
              <a:t>Proteins</a:t>
            </a:r>
            <a:endParaRPr sz="2000" dirty="0">
              <a:latin typeface="Corbel"/>
              <a:cs typeface="Corbe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Corbel"/>
                <a:cs typeface="Corbel"/>
              </a:rPr>
              <a:t>Edges:</a:t>
            </a:r>
            <a:r>
              <a:rPr sz="2000" b="1" spc="-40" dirty="0">
                <a:latin typeface="Corbel"/>
                <a:cs typeface="Corbel"/>
              </a:rPr>
              <a:t> </a:t>
            </a:r>
            <a:r>
              <a:rPr sz="2000" b="1" spc="-10" dirty="0">
                <a:latin typeface="Corbel"/>
                <a:cs typeface="Corbel"/>
              </a:rPr>
              <a:t>Interactions</a:t>
            </a:r>
            <a:endParaRPr sz="2000" dirty="0">
              <a:latin typeface="Corbel"/>
              <a:cs typeface="Corbel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A91847-8C2C-427E-89FF-91BFF9BD470B}"/>
              </a:ext>
            </a:extLst>
          </p:cNvPr>
          <p:cNvGrpSpPr/>
          <p:nvPr/>
        </p:nvGrpSpPr>
        <p:grpSpPr>
          <a:xfrm>
            <a:off x="9151420" y="5476045"/>
            <a:ext cx="2178801" cy="569977"/>
            <a:chOff x="854775" y="5133392"/>
            <a:chExt cx="2178801" cy="569977"/>
          </a:xfrm>
        </p:grpSpPr>
        <p:sp>
          <p:nvSpPr>
            <p:cNvPr id="10" name="Google Shape;458;p10">
              <a:extLst>
                <a:ext uri="{FF2B5EF4-FFF2-40B4-BE49-F238E27FC236}">
                  <a16:creationId xmlns:a16="http://schemas.microsoft.com/office/drawing/2014/main" id="{056BF8C0-AF7C-4EFB-BFFC-DF7359C54A35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3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3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3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3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8503832-7C83-4E58-BA79-2FCCE9D50049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557D083C-38F3-41F9-9D20-27FDC5303DFB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74CCA2B3-E985-4083-8D84-15D41AC13C68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FDE7923E-8BDE-478C-9626-5A373D326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393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3B9E3-C8E7-0353-457C-DE007EAA7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719E882-6FC2-FA8F-E41C-1B1597DE2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4780546" cy="657377"/>
          </a:xfrm>
        </p:spPr>
        <p:txBody>
          <a:bodyPr/>
          <a:lstStyle/>
          <a:p>
            <a:r>
              <a:rPr lang="es-MX" dirty="0" err="1"/>
              <a:t>University</a:t>
            </a:r>
            <a:r>
              <a:rPr lang="es-MX" dirty="0"/>
              <a:t> Network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FAE0D4A-3BE4-7196-B45F-C276562426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19</a:t>
            </a:fld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4A9755D-13CD-760B-E33D-342E776D302E}"/>
              </a:ext>
            </a:extLst>
          </p:cNvPr>
          <p:cNvGrpSpPr/>
          <p:nvPr/>
        </p:nvGrpSpPr>
        <p:grpSpPr>
          <a:xfrm>
            <a:off x="1156282" y="4514753"/>
            <a:ext cx="2178801" cy="569977"/>
            <a:chOff x="854775" y="5133392"/>
            <a:chExt cx="2178801" cy="569977"/>
          </a:xfrm>
        </p:grpSpPr>
        <p:sp>
          <p:nvSpPr>
            <p:cNvPr id="14" name="Google Shape;458;p10">
              <a:extLst>
                <a:ext uri="{FF2B5EF4-FFF2-40B4-BE49-F238E27FC236}">
                  <a16:creationId xmlns:a16="http://schemas.microsoft.com/office/drawing/2014/main" id="{49531945-2B5C-BC3E-8926-92F95DE94C7E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E235D69A-C64F-01CB-9765-2298D303F3EC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C6FC33B8-8107-23C4-7C85-B1A5587DEC81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E8E4DF99-EB07-8E90-80F5-530B2A2A9C34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20C1CE46-49C8-CB6A-58A4-F8BC8B3E1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359C1B-DD05-6E1C-E71C-BBDAC1F3F57B}"/>
              </a:ext>
            </a:extLst>
          </p:cNvPr>
          <p:cNvSpPr txBox="1">
            <a:spLocks/>
          </p:cNvSpPr>
          <p:nvPr/>
        </p:nvSpPr>
        <p:spPr>
          <a:xfrm>
            <a:off x="1027945" y="2397862"/>
            <a:ext cx="3300730" cy="20260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3200" dirty="0" err="1"/>
              <a:t>Communities</a:t>
            </a:r>
            <a:r>
              <a:rPr lang="es-MX" sz="3200" dirty="0"/>
              <a:t> in Social </a:t>
            </a:r>
            <a:r>
              <a:rPr lang="es-MX" sz="3200" dirty="0" err="1"/>
              <a:t>networks</a:t>
            </a:r>
            <a:r>
              <a:rPr lang="es-MX" sz="3200" dirty="0"/>
              <a:t> coincide </a:t>
            </a:r>
            <a:r>
              <a:rPr lang="es-MX" sz="3200" dirty="0" err="1"/>
              <a:t>with</a:t>
            </a:r>
            <a:r>
              <a:rPr lang="es-MX" sz="3200" dirty="0"/>
              <a:t> real social </a:t>
            </a:r>
            <a:r>
              <a:rPr lang="es-MX" sz="3200" dirty="0" err="1"/>
              <a:t>groupings</a:t>
            </a:r>
            <a:endParaRPr lang="es-CO" sz="3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C37557-D704-FE36-E0E6-B77992723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765" y="3993588"/>
            <a:ext cx="2713110" cy="21822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370F4BA-1960-F177-9AA7-BA06BFE8B2AE}"/>
              </a:ext>
            </a:extLst>
          </p:cNvPr>
          <p:cNvSpPr txBox="1"/>
          <p:nvPr/>
        </p:nvSpPr>
        <p:spPr>
          <a:xfrm>
            <a:off x="7066929" y="1296215"/>
            <a:ext cx="3714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/>
              <a:t>Karate Club Network</a:t>
            </a:r>
            <a:endParaRPr lang="es-CO" sz="32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6A6435B-8D80-8D0B-FC71-03A7A7841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285" y="2034650"/>
            <a:ext cx="2583507" cy="165952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4CCB564-C469-D7E3-B355-80F27D8E6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4671" y="2097779"/>
            <a:ext cx="1301902" cy="152091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C792C4D0-8798-3074-3E8B-4AC9779FD775}"/>
              </a:ext>
            </a:extLst>
          </p:cNvPr>
          <p:cNvSpPr txBox="1"/>
          <p:nvPr/>
        </p:nvSpPr>
        <p:spPr>
          <a:xfrm>
            <a:off x="5289529" y="4122797"/>
            <a:ext cx="16129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/>
              <a:t>Wayne </a:t>
            </a:r>
          </a:p>
          <a:p>
            <a:r>
              <a:rPr lang="es-MX" sz="3600" dirty="0"/>
              <a:t>Zachary</a:t>
            </a:r>
          </a:p>
          <a:p>
            <a:r>
              <a:rPr lang="es-MX" sz="3600" dirty="0"/>
              <a:t> (1973)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3670161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088040A-FDD6-447B-8C99-962A090C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Welcome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4733A7F-CCBA-45BD-970D-771292BF7F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193DEAB-F761-9B63-BA8B-C9B8C27BC3C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0631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D9B2A-D013-5D7E-5E35-235B33B3A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B118D54-7CE4-1320-2B9C-D8E65558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4328674" cy="657377"/>
          </a:xfrm>
        </p:spPr>
        <p:txBody>
          <a:bodyPr/>
          <a:lstStyle/>
          <a:p>
            <a:r>
              <a:rPr lang="es-MX" dirty="0"/>
              <a:t>Animal Network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13BC237-F92D-E8C8-A36E-BB0CD62CC1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20</a:t>
            </a:fld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4200D08-B4C2-B940-02CB-F994935970B2}"/>
              </a:ext>
            </a:extLst>
          </p:cNvPr>
          <p:cNvGrpSpPr/>
          <p:nvPr/>
        </p:nvGrpSpPr>
        <p:grpSpPr>
          <a:xfrm>
            <a:off x="1565464" y="3975701"/>
            <a:ext cx="2178801" cy="569977"/>
            <a:chOff x="854775" y="5133392"/>
            <a:chExt cx="2178801" cy="569977"/>
          </a:xfrm>
        </p:grpSpPr>
        <p:sp>
          <p:nvSpPr>
            <p:cNvPr id="14" name="Google Shape;458;p10">
              <a:extLst>
                <a:ext uri="{FF2B5EF4-FFF2-40B4-BE49-F238E27FC236}">
                  <a16:creationId xmlns:a16="http://schemas.microsoft.com/office/drawing/2014/main" id="{E321C34B-2861-ACC7-927B-66E1EDBE7251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8A606F0F-14D4-E08F-0DDE-58E74E9E11AC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E938479B-B030-1BD6-9042-BA840978022C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31145DAA-0980-1FC8-C220-D353D2A80E65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D250B896-CF5F-D5B3-2CC6-435E977B9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482FA0E2-6B0C-585F-3C50-807595897918}"/>
              </a:ext>
            </a:extLst>
          </p:cNvPr>
          <p:cNvSpPr txBox="1">
            <a:spLocks/>
          </p:cNvSpPr>
          <p:nvPr/>
        </p:nvSpPr>
        <p:spPr>
          <a:xfrm>
            <a:off x="947685" y="2689046"/>
            <a:ext cx="3414357" cy="73995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000" dirty="0"/>
              <a:t>A </a:t>
            </a:r>
            <a:r>
              <a:rPr lang="es-MX" sz="4000" dirty="0" err="1"/>
              <a:t>lost</a:t>
            </a:r>
            <a:r>
              <a:rPr lang="es-MX" sz="4000" dirty="0"/>
              <a:t> Dolphin</a:t>
            </a:r>
            <a:endParaRPr lang="es-CO" sz="4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DA4D3C6-80FA-3415-18C3-78545025C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670" y="3456825"/>
            <a:ext cx="3102324" cy="249534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DC9E0B7-A06F-F6FF-CB4D-6210ACB9D5FC}"/>
              </a:ext>
            </a:extLst>
          </p:cNvPr>
          <p:cNvSpPr txBox="1"/>
          <p:nvPr/>
        </p:nvSpPr>
        <p:spPr>
          <a:xfrm>
            <a:off x="4589125" y="5310744"/>
            <a:ext cx="3102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/>
              <a:t>Dolphin Network</a:t>
            </a:r>
            <a:endParaRPr lang="es-CO" sz="3200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43DA422-6D5E-323A-09E0-508EF9ABD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670" y="1438413"/>
            <a:ext cx="3102324" cy="1804340"/>
          </a:xfrm>
          <a:prstGeom prst="rect">
            <a:avLst/>
          </a:prstGeom>
        </p:spPr>
      </p:pic>
      <p:pic>
        <p:nvPicPr>
          <p:cNvPr id="20" name="Picture 2" descr="Mark Newman">
            <a:extLst>
              <a:ext uri="{FF2B5EF4-FFF2-40B4-BE49-F238E27FC236}">
                <a16:creationId xmlns:a16="http://schemas.microsoft.com/office/drawing/2014/main" id="{EA381A96-2FDB-DEA0-B75E-2BA164C10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480" y="1798917"/>
            <a:ext cx="172402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EAA499B-A00B-8910-CC31-2F0AE1AD0C8F}"/>
              </a:ext>
            </a:extLst>
          </p:cNvPr>
          <p:cNvSpPr txBox="1"/>
          <p:nvPr/>
        </p:nvSpPr>
        <p:spPr>
          <a:xfrm>
            <a:off x="5018050" y="3660526"/>
            <a:ext cx="1805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/>
              <a:t>Mark </a:t>
            </a:r>
          </a:p>
          <a:p>
            <a:r>
              <a:rPr lang="es-MX" sz="3600" dirty="0"/>
              <a:t>Newman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855506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B9F15-6C56-D180-BBCA-B65628594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0E4DD3E-EFE3-F0A3-720C-BE69D5213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2294020" cy="657377"/>
          </a:xfrm>
        </p:spPr>
        <p:txBody>
          <a:bodyPr/>
          <a:lstStyle/>
          <a:p>
            <a:r>
              <a:rPr lang="es-MX" dirty="0"/>
              <a:t>Strike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56435C0-029C-E59E-5DD6-14EB49020F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21</a:t>
            </a:fld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D0378ABE-AAA3-0092-D1C5-1636DB0B0DCC}"/>
              </a:ext>
            </a:extLst>
          </p:cNvPr>
          <p:cNvGrpSpPr/>
          <p:nvPr/>
        </p:nvGrpSpPr>
        <p:grpSpPr>
          <a:xfrm>
            <a:off x="1147011" y="4195626"/>
            <a:ext cx="2178801" cy="569977"/>
            <a:chOff x="854775" y="5133392"/>
            <a:chExt cx="2178801" cy="569977"/>
          </a:xfrm>
        </p:grpSpPr>
        <p:sp>
          <p:nvSpPr>
            <p:cNvPr id="14" name="Google Shape;458;p10">
              <a:extLst>
                <a:ext uri="{FF2B5EF4-FFF2-40B4-BE49-F238E27FC236}">
                  <a16:creationId xmlns:a16="http://schemas.microsoft.com/office/drawing/2014/main" id="{7A06E0E8-C774-92F7-BC45-7189353B1735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476989A-324F-4EEA-EF19-04F343A71AAC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4D735F88-CA00-1FEF-498E-213224D23491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7F5CC831-E329-3065-E28A-E78FD096C2FF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AF803EE6-D1A1-DE0D-257C-8178972B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E51ACF-56BC-F4A8-549E-5FF6777432F3}"/>
              </a:ext>
            </a:extLst>
          </p:cNvPr>
          <p:cNvSpPr txBox="1">
            <a:spLocks/>
          </p:cNvSpPr>
          <p:nvPr/>
        </p:nvSpPr>
        <p:spPr>
          <a:xfrm>
            <a:off x="843342" y="2377385"/>
            <a:ext cx="3374328" cy="16922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dirty="0" err="1"/>
              <a:t>Importance</a:t>
            </a:r>
            <a:r>
              <a:rPr lang="es-MX" sz="3200" dirty="0"/>
              <a:t> </a:t>
            </a:r>
            <a:r>
              <a:rPr lang="es-MX" sz="3200" dirty="0" err="1"/>
              <a:t>of</a:t>
            </a:r>
            <a:r>
              <a:rPr lang="es-MX" sz="3200" dirty="0"/>
              <a:t> Informal </a:t>
            </a:r>
            <a:r>
              <a:rPr lang="es-MX" sz="3200" dirty="0" err="1"/>
              <a:t>Communication</a:t>
            </a:r>
            <a:endParaRPr lang="es-CO" sz="3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848C468-6D4A-CE43-1647-48B152148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934" y="2234542"/>
            <a:ext cx="3576131" cy="23889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B0E6002-2D62-7C5A-0E6D-CD6F2FA6C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534" y="1708296"/>
            <a:ext cx="3127124" cy="344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33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98227-1708-AD87-B2E0-688CC271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FA14BB5-2587-0F0F-1A7C-D7B03AD21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3400925" cy="657377"/>
          </a:xfrm>
        </p:spPr>
        <p:txBody>
          <a:bodyPr/>
          <a:lstStyle/>
          <a:p>
            <a:r>
              <a:rPr lang="es-MX" dirty="0"/>
              <a:t>N</a:t>
            </a:r>
            <a:r>
              <a:rPr lang="es-CO" dirty="0"/>
              <a:t>et </a:t>
            </a:r>
            <a:r>
              <a:rPr lang="es-CO" dirty="0" err="1"/>
              <a:t>Science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1D312D7-BBEA-7764-9F8A-398592D88F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22</a:t>
            </a:fld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7282D5BA-E615-C1A6-FB0E-4CDF3DD4DBC7}"/>
              </a:ext>
            </a:extLst>
          </p:cNvPr>
          <p:cNvGrpSpPr/>
          <p:nvPr/>
        </p:nvGrpSpPr>
        <p:grpSpPr>
          <a:xfrm>
            <a:off x="1384442" y="4449453"/>
            <a:ext cx="2178801" cy="569977"/>
            <a:chOff x="854775" y="5133392"/>
            <a:chExt cx="2178801" cy="569977"/>
          </a:xfrm>
        </p:grpSpPr>
        <p:sp>
          <p:nvSpPr>
            <p:cNvPr id="14" name="Google Shape;458;p10">
              <a:extLst>
                <a:ext uri="{FF2B5EF4-FFF2-40B4-BE49-F238E27FC236}">
                  <a16:creationId xmlns:a16="http://schemas.microsoft.com/office/drawing/2014/main" id="{6709A02C-5A5B-799A-B1F4-43D03F270AE7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3D8F8C90-8B54-4E30-84F8-151EE94A94D1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BF3A3B18-8F39-BF69-E459-1EDF73CB699A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2EC0FAAD-8EB4-0514-AF02-2DC83D9A0574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6E3B6E16-2F60-18C3-DCEC-B62717020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7FC94DC-D78D-AE9D-1AE8-74721159A247}"/>
              </a:ext>
            </a:extLst>
          </p:cNvPr>
          <p:cNvSpPr txBox="1">
            <a:spLocks/>
          </p:cNvSpPr>
          <p:nvPr/>
        </p:nvSpPr>
        <p:spPr>
          <a:xfrm>
            <a:off x="1104814" y="2418362"/>
            <a:ext cx="4592224" cy="16041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Community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research</a:t>
            </a:r>
            <a:r>
              <a:rPr lang="es-MX" dirty="0"/>
              <a:t> </a:t>
            </a:r>
            <a:r>
              <a:rPr lang="es-MX" dirty="0" err="1"/>
              <a:t>works</a:t>
            </a:r>
            <a:r>
              <a:rPr lang="es-MX" dirty="0"/>
              <a:t> in Network </a:t>
            </a:r>
            <a:r>
              <a:rPr lang="es-MX" dirty="0" err="1"/>
              <a:t>Science</a:t>
            </a:r>
            <a:endParaRPr lang="es-MX" dirty="0"/>
          </a:p>
          <a:p>
            <a:r>
              <a:rPr lang="es-MX" dirty="0" err="1"/>
              <a:t>Citation</a:t>
            </a:r>
            <a:r>
              <a:rPr lang="es-MX" dirty="0"/>
              <a:t> Network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1071F1-8A57-5C19-986D-A1C5FACBE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64468"/>
            <a:ext cx="4843003" cy="385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41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81315-64F2-0EBD-CCD3-6217088B2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B1A28A2-F14F-3AF8-615A-0CC8F32B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4058652" cy="657377"/>
          </a:xfrm>
        </p:spPr>
        <p:txBody>
          <a:bodyPr/>
          <a:lstStyle/>
          <a:p>
            <a:r>
              <a:rPr lang="es-CO" dirty="0" err="1"/>
              <a:t>Political</a:t>
            </a:r>
            <a:r>
              <a:rPr lang="es-CO" dirty="0"/>
              <a:t> Tweets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8FB89F1-A01E-8BE5-2034-C5581E8AB0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23</a:t>
            </a:fld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6FE9FFF-B33D-9946-BFB2-4E6C446B6AA9}"/>
              </a:ext>
            </a:extLst>
          </p:cNvPr>
          <p:cNvGrpSpPr/>
          <p:nvPr/>
        </p:nvGrpSpPr>
        <p:grpSpPr>
          <a:xfrm>
            <a:off x="8130535" y="4878389"/>
            <a:ext cx="2178801" cy="569977"/>
            <a:chOff x="854775" y="5133392"/>
            <a:chExt cx="2178801" cy="569977"/>
          </a:xfrm>
        </p:grpSpPr>
        <p:sp>
          <p:nvSpPr>
            <p:cNvPr id="14" name="Google Shape;458;p10">
              <a:extLst>
                <a:ext uri="{FF2B5EF4-FFF2-40B4-BE49-F238E27FC236}">
                  <a16:creationId xmlns:a16="http://schemas.microsoft.com/office/drawing/2014/main" id="{25072ED5-1532-499F-1F42-7BD228F3D7F1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F0510EFD-7948-0F1B-2200-4DB9F2A049ED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4662C7CF-6417-CED9-4832-D148428F2106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9AAC4DB6-7C8D-9DA3-1CA6-DC0E1E4234AA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3C6B6633-A365-3471-839A-EE9502333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B97B5053-8DDF-7051-98FD-E60A4C652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55" y="3075496"/>
            <a:ext cx="3738845" cy="298328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0887301-9700-8DB3-3A6C-46A92E032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955" y="1709190"/>
            <a:ext cx="6401693" cy="1095528"/>
          </a:xfrm>
          <a:prstGeom prst="rect">
            <a:avLst/>
          </a:prstGeom>
        </p:spPr>
      </p:pic>
      <p:pic>
        <p:nvPicPr>
          <p:cNvPr id="6" name="Picture 2" descr="Lada Adamic">
            <a:extLst>
              <a:ext uri="{FF2B5EF4-FFF2-40B4-BE49-F238E27FC236}">
                <a16:creationId xmlns:a16="http://schemas.microsoft.com/office/drawing/2014/main" id="{86DFD337-A8C6-968D-7B21-5D11FCE64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535" y="1694622"/>
            <a:ext cx="1773069" cy="222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12B5264-5FB1-589B-2C7B-749722EC1ABF}"/>
              </a:ext>
            </a:extLst>
          </p:cNvPr>
          <p:cNvSpPr txBox="1"/>
          <p:nvPr/>
        </p:nvSpPr>
        <p:spPr>
          <a:xfrm>
            <a:off x="8021321" y="4055478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/>
              <a:t>Lada </a:t>
            </a:r>
            <a:r>
              <a:rPr lang="es-MX" sz="3600" dirty="0" err="1"/>
              <a:t>Adamic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3413682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E7FC9-E32B-5969-DBCA-3A5D4638D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37729CE-2991-F600-7C31-F3AEBEA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4058652" cy="657377"/>
          </a:xfrm>
        </p:spPr>
        <p:txBody>
          <a:bodyPr/>
          <a:lstStyle/>
          <a:p>
            <a:r>
              <a:rPr lang="es-CO" dirty="0" err="1"/>
              <a:t>Brain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a </a:t>
            </a:r>
            <a:r>
              <a:rPr lang="es-CO" dirty="0" err="1"/>
              <a:t>Worm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E746393-F73B-0C75-2AC2-878BDE89E7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24</a:t>
            </a:fld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205A840-9DF1-9753-6827-E7E4A099DDAC}"/>
              </a:ext>
            </a:extLst>
          </p:cNvPr>
          <p:cNvGrpSpPr/>
          <p:nvPr/>
        </p:nvGrpSpPr>
        <p:grpSpPr>
          <a:xfrm>
            <a:off x="8411007" y="5458085"/>
            <a:ext cx="2178801" cy="569977"/>
            <a:chOff x="854775" y="5133392"/>
            <a:chExt cx="2178801" cy="569977"/>
          </a:xfrm>
        </p:grpSpPr>
        <p:sp>
          <p:nvSpPr>
            <p:cNvPr id="14" name="Google Shape;458;p10">
              <a:extLst>
                <a:ext uri="{FF2B5EF4-FFF2-40B4-BE49-F238E27FC236}">
                  <a16:creationId xmlns:a16="http://schemas.microsoft.com/office/drawing/2014/main" id="{5CA5764C-5E31-D0D5-7E56-1F6BE68F547A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72DE122A-918F-8F29-FB8E-D07769BF88C8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A2A3FEFA-C5B0-D25E-BB55-7D59F2694003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37087287-10AF-025C-DFFF-99428FF583C9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687F03C-1DD7-B607-165A-BE3E684DD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B3209F12-1BE2-701F-1674-A95771BD3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429" y="1534484"/>
            <a:ext cx="5339158" cy="4208590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DAAA5D0-1371-8564-2316-741FCF70CA2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2082" y="1438413"/>
            <a:ext cx="3995272" cy="19843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85E4FBC-ADA1-B039-D9E9-8F61711E8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592" y="3838853"/>
            <a:ext cx="3696216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17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088040A-FDD6-447B-8C99-962A090C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Some</a:t>
            </a:r>
            <a:r>
              <a:rPr lang="es-MX" dirty="0"/>
              <a:t> </a:t>
            </a:r>
            <a:r>
              <a:rPr lang="es-MX" dirty="0" err="1"/>
              <a:t>Algorithms</a:t>
            </a:r>
            <a:r>
              <a:rPr lang="es-MX" dirty="0"/>
              <a:t> 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193DEAB-F761-9B63-BA8B-C9B8C27BC3C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2703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E7FC9-E32B-5969-DBCA-3A5D4638D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37729CE-2991-F600-7C31-F3AEBEA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6799384" cy="657377"/>
          </a:xfrm>
        </p:spPr>
        <p:txBody>
          <a:bodyPr/>
          <a:lstStyle/>
          <a:p>
            <a:r>
              <a:rPr lang="es-CO" dirty="0" err="1"/>
              <a:t>Modularity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E746393-F73B-0C75-2AC2-878BDE89E7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26</a:t>
            </a:fld>
            <a:endParaRPr lang="es-CO"/>
          </a:p>
        </p:txBody>
      </p:sp>
      <p:sp>
        <p:nvSpPr>
          <p:cNvPr id="6" name="AutoShape 2" descr="Michele Coscia: &quot;Cada 10% que crecen los viajes de negocios aporta seis décimas más al PIB&quot;">
            <a:extLst>
              <a:ext uri="{FF2B5EF4-FFF2-40B4-BE49-F238E27FC236}">
                <a16:creationId xmlns:a16="http://schemas.microsoft.com/office/drawing/2014/main" id="{B56EE8FA-0ED4-4D70-99D8-5A5262782C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6B72F0-99D8-4330-88F3-1E0F9008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44" y="1825783"/>
            <a:ext cx="10701554" cy="1586825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143E34B5-22D6-4E9B-99FC-7D70F9F23749}"/>
              </a:ext>
            </a:extLst>
          </p:cNvPr>
          <p:cNvGrpSpPr/>
          <p:nvPr/>
        </p:nvGrpSpPr>
        <p:grpSpPr>
          <a:xfrm>
            <a:off x="4620584" y="4131604"/>
            <a:ext cx="2811847" cy="569977"/>
            <a:chOff x="854775" y="5133392"/>
            <a:chExt cx="2178801" cy="569977"/>
          </a:xfrm>
        </p:grpSpPr>
        <p:sp>
          <p:nvSpPr>
            <p:cNvPr id="8" name="Google Shape;458;p10">
              <a:extLst>
                <a:ext uri="{FF2B5EF4-FFF2-40B4-BE49-F238E27FC236}">
                  <a16:creationId xmlns:a16="http://schemas.microsoft.com/office/drawing/2014/main" id="{BE22FA10-6CC0-4B28-97AB-0D2D552A5E5E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sz="2000" dirty="0">
                  <a:solidFill>
                    <a:srgbClr val="342956"/>
                  </a:solidFill>
                  <a:latin typeface="Ancizar Sans" panose="020B0602040300000003" pitchFamily="34" charset="0"/>
                  <a:hlinkClick r:id="rId3"/>
                </a:rPr>
                <a:t>Video Andrew Beveridge</a:t>
              </a:r>
              <a:endParaRPr lang="es-ES" sz="2000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11FE2594-FC78-4A56-99F5-74E30F4DB8A4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2413A381-70D8-4321-AE6F-E835CD150A27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988E3A1E-AE01-4DD8-9289-32EFE275F00F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DAAD5715-A857-48BF-B815-AED34A75C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1145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E7FC9-E32B-5969-DBCA-3A5D4638D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37729CE-2991-F600-7C31-F3AEBEA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6799384" cy="657377"/>
          </a:xfrm>
        </p:spPr>
        <p:txBody>
          <a:bodyPr/>
          <a:lstStyle/>
          <a:p>
            <a:r>
              <a:rPr lang="es-CO" dirty="0" err="1"/>
              <a:t>Random</a:t>
            </a:r>
            <a:r>
              <a:rPr lang="es-CO" dirty="0"/>
              <a:t> </a:t>
            </a:r>
            <a:r>
              <a:rPr lang="es-CO" dirty="0" err="1"/>
              <a:t>Wiring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E746393-F73B-0C75-2AC2-878BDE89E7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27</a:t>
            </a:fld>
            <a:endParaRPr lang="es-CO"/>
          </a:p>
        </p:txBody>
      </p:sp>
      <p:sp>
        <p:nvSpPr>
          <p:cNvPr id="6" name="AutoShape 2" descr="Michele Coscia: &quot;Cada 10% que crecen los viajes de negocios aporta seis décimas más al PIB&quot;">
            <a:extLst>
              <a:ext uri="{FF2B5EF4-FFF2-40B4-BE49-F238E27FC236}">
                <a16:creationId xmlns:a16="http://schemas.microsoft.com/office/drawing/2014/main" id="{B56EE8FA-0ED4-4D70-99D8-5A5262782C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69C8E8F-4DDD-4A9A-8F31-048A2A216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27" y="1667082"/>
            <a:ext cx="5538547" cy="303929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EBC0A3B-31A2-4BB2-81D5-7E2FA0681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76600"/>
            <a:ext cx="5282529" cy="277596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640B26E-4866-4485-86C1-AA30CDEBAA60}"/>
              </a:ext>
            </a:extLst>
          </p:cNvPr>
          <p:cNvSpPr txBox="1"/>
          <p:nvPr/>
        </p:nvSpPr>
        <p:spPr>
          <a:xfrm>
            <a:off x="7737231" y="1805354"/>
            <a:ext cx="18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Do </a:t>
            </a:r>
            <a:r>
              <a:rPr lang="es-MX" b="1" dirty="0" err="1"/>
              <a:t>it</a:t>
            </a:r>
            <a:r>
              <a:rPr lang="es-MX" b="1" dirty="0"/>
              <a:t> </a:t>
            </a:r>
            <a:r>
              <a:rPr lang="es-MX" b="1" dirty="0" err="1"/>
              <a:t>many</a:t>
            </a:r>
            <a:r>
              <a:rPr lang="es-MX" b="1" dirty="0"/>
              <a:t> times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774092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E7FC9-E32B-5969-DBCA-3A5D4638D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37729CE-2991-F600-7C31-F3AEBEA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6799384" cy="657377"/>
          </a:xfrm>
        </p:spPr>
        <p:txBody>
          <a:bodyPr/>
          <a:lstStyle/>
          <a:p>
            <a:r>
              <a:rPr lang="es-CO" dirty="0" err="1"/>
              <a:t>Modularity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E746393-F73B-0C75-2AC2-878BDE89E7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28</a:t>
            </a:fld>
            <a:endParaRPr lang="es-CO"/>
          </a:p>
        </p:txBody>
      </p:sp>
      <p:sp>
        <p:nvSpPr>
          <p:cNvPr id="6" name="AutoShape 2" descr="Michele Coscia: &quot;Cada 10% que crecen los viajes de negocios aporta seis décimas más al PIB&quot;">
            <a:extLst>
              <a:ext uri="{FF2B5EF4-FFF2-40B4-BE49-F238E27FC236}">
                <a16:creationId xmlns:a16="http://schemas.microsoft.com/office/drawing/2014/main" id="{B56EE8FA-0ED4-4D70-99D8-5A5262782C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AC91C4-9703-4EA3-8D4E-D3B97B4D2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94" y="1548960"/>
            <a:ext cx="7421212" cy="476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99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E7FC9-E32B-5969-DBCA-3A5D4638D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37729CE-2991-F600-7C31-F3AEBEA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6799384" cy="657377"/>
          </a:xfrm>
        </p:spPr>
        <p:txBody>
          <a:bodyPr/>
          <a:lstStyle/>
          <a:p>
            <a:r>
              <a:rPr lang="es-CO" dirty="0" err="1"/>
              <a:t>Communities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Communities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E746393-F73B-0C75-2AC2-878BDE89E7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29</a:t>
            </a:fld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205A840-9DF1-9753-6827-E7E4A099DDAC}"/>
              </a:ext>
            </a:extLst>
          </p:cNvPr>
          <p:cNvGrpSpPr/>
          <p:nvPr/>
        </p:nvGrpSpPr>
        <p:grpSpPr>
          <a:xfrm>
            <a:off x="9120492" y="5550097"/>
            <a:ext cx="2178801" cy="569977"/>
            <a:chOff x="854775" y="5133392"/>
            <a:chExt cx="2178801" cy="569977"/>
          </a:xfrm>
        </p:grpSpPr>
        <p:sp>
          <p:nvSpPr>
            <p:cNvPr id="14" name="Google Shape;458;p10">
              <a:extLst>
                <a:ext uri="{FF2B5EF4-FFF2-40B4-BE49-F238E27FC236}">
                  <a16:creationId xmlns:a16="http://schemas.microsoft.com/office/drawing/2014/main" id="{5CA5764C-5E31-D0D5-7E56-1F6BE68F547A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72DE122A-918F-8F29-FB8E-D07769BF88C8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A2A3FEFA-C5B0-D25E-BB55-7D59F2694003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37087287-10AF-025C-DFFF-99428FF583C9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687F03C-1DD7-B607-165A-BE3E684DD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B1BE8C4E-D1CA-4C95-AC5D-CEAB33D38F38}"/>
              </a:ext>
            </a:extLst>
          </p:cNvPr>
          <p:cNvSpPr txBox="1"/>
          <p:nvPr/>
        </p:nvSpPr>
        <p:spPr>
          <a:xfrm>
            <a:off x="7723754" y="1008676"/>
            <a:ext cx="4059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/>
              <a:t>Michele </a:t>
            </a:r>
            <a:r>
              <a:rPr lang="es-MX" sz="4800" dirty="0" err="1"/>
              <a:t>Coscia</a:t>
            </a:r>
            <a:endParaRPr lang="es-CO" sz="4800" dirty="0"/>
          </a:p>
        </p:txBody>
      </p:sp>
      <p:sp>
        <p:nvSpPr>
          <p:cNvPr id="6" name="AutoShape 2" descr="Michele Coscia: &quot;Cada 10% que crecen los viajes de negocios aporta seis décimas más al PIB&quot;">
            <a:extLst>
              <a:ext uri="{FF2B5EF4-FFF2-40B4-BE49-F238E27FC236}">
                <a16:creationId xmlns:a16="http://schemas.microsoft.com/office/drawing/2014/main" id="{B56EE8FA-0ED4-4D70-99D8-5A5262782C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565BB-1C79-4A2C-A4D4-32DE90F7A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146" y="1886269"/>
            <a:ext cx="2553966" cy="25539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B5C071C-2733-4B82-B5DB-0ADACE600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40" y="3700538"/>
            <a:ext cx="3453842" cy="257189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C76C0A2-BADD-4104-A736-37BA35A1A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07" y="1456512"/>
            <a:ext cx="5742732" cy="29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2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número de diapositiva 27">
            <a:extLst>
              <a:ext uri="{FF2B5EF4-FFF2-40B4-BE49-F238E27FC236}">
                <a16:creationId xmlns:a16="http://schemas.microsoft.com/office/drawing/2014/main" id="{C17EBA39-AF96-BF64-410A-0FC725ED7AD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</a:t>
            </a:fld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70BC784-F85D-B755-83C8-46B1DF6AE35D}"/>
              </a:ext>
            </a:extLst>
          </p:cNvPr>
          <p:cNvSpPr/>
          <p:nvPr/>
        </p:nvSpPr>
        <p:spPr>
          <a:xfrm>
            <a:off x="5256922" y="864607"/>
            <a:ext cx="1755081" cy="511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bg1"/>
                </a:solidFill>
                <a:latin typeface="+mj-lt"/>
              </a:rPr>
              <a:t>Schedule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827C8563-D8FB-446C-6B5A-C8DB104C4716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0492329" y="2055606"/>
            <a:ext cx="0" cy="32146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5A8BF03-4DF4-6313-60C4-09197D2E7638}"/>
              </a:ext>
            </a:extLst>
          </p:cNvPr>
          <p:cNvCxnSpPr>
            <a:cxnSpLocks/>
          </p:cNvCxnSpPr>
          <p:nvPr/>
        </p:nvCxnSpPr>
        <p:spPr>
          <a:xfrm>
            <a:off x="8724599" y="1889729"/>
            <a:ext cx="0" cy="25048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A291B72C-BBD2-1BFE-2D89-3816D3C7B261}"/>
              </a:ext>
            </a:extLst>
          </p:cNvPr>
          <p:cNvCxnSpPr>
            <a:cxnSpLocks/>
          </p:cNvCxnSpPr>
          <p:nvPr/>
        </p:nvCxnSpPr>
        <p:spPr>
          <a:xfrm>
            <a:off x="6956869" y="1998628"/>
            <a:ext cx="0" cy="22742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BF51B04-291D-1F5E-789D-D101F25E5A2D}"/>
              </a:ext>
            </a:extLst>
          </p:cNvPr>
          <p:cNvCxnSpPr>
            <a:cxnSpLocks/>
          </p:cNvCxnSpPr>
          <p:nvPr/>
        </p:nvCxnSpPr>
        <p:spPr>
          <a:xfrm>
            <a:off x="5189139" y="2215373"/>
            <a:ext cx="0" cy="30548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47D842A-D34B-91DB-E829-3E871AF8DFEC}"/>
              </a:ext>
            </a:extLst>
          </p:cNvPr>
          <p:cNvCxnSpPr>
            <a:cxnSpLocks/>
            <a:endCxn id="8" idx="4"/>
          </p:cNvCxnSpPr>
          <p:nvPr/>
        </p:nvCxnSpPr>
        <p:spPr>
          <a:xfrm>
            <a:off x="1653679" y="1889729"/>
            <a:ext cx="8672773" cy="0"/>
          </a:xfrm>
          <a:prstGeom prst="line">
            <a:avLst/>
          </a:prstGeom>
          <a:noFill/>
          <a:ln w="28575" cap="flat" cmpd="sng" algn="ctr">
            <a:solidFill>
              <a:srgbClr val="F7AC3B"/>
            </a:solidFill>
            <a:prstDash val="solid"/>
          </a:ln>
          <a:effectLst/>
        </p:spPr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1A55F065-633C-A875-8BF3-869B357E2C8C}"/>
              </a:ext>
            </a:extLst>
          </p:cNvPr>
          <p:cNvSpPr/>
          <p:nvPr/>
        </p:nvSpPr>
        <p:spPr>
          <a:xfrm rot="5400000">
            <a:off x="10326452" y="1723852"/>
            <a:ext cx="331754" cy="331754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cizar Sans"/>
              <a:ea typeface="+mn-ea"/>
              <a:cs typeface="+mn-cs"/>
              <a:sym typeface="Arial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62A9075-5B4D-6E21-DA7C-879EB7FEACD9}"/>
              </a:ext>
            </a:extLst>
          </p:cNvPr>
          <p:cNvCxnSpPr>
            <a:cxnSpLocks/>
          </p:cNvCxnSpPr>
          <p:nvPr/>
        </p:nvCxnSpPr>
        <p:spPr>
          <a:xfrm>
            <a:off x="3421409" y="1889729"/>
            <a:ext cx="0" cy="28743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5E8129B5-A1F8-D11C-EFD8-080C3120875A}"/>
              </a:ext>
            </a:extLst>
          </p:cNvPr>
          <p:cNvCxnSpPr>
            <a:cxnSpLocks/>
          </p:cNvCxnSpPr>
          <p:nvPr/>
        </p:nvCxnSpPr>
        <p:spPr>
          <a:xfrm>
            <a:off x="1653679" y="1998628"/>
            <a:ext cx="0" cy="32716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631E67E-76B7-46C3-3C53-164223F2460B}"/>
              </a:ext>
            </a:extLst>
          </p:cNvPr>
          <p:cNvSpPr/>
          <p:nvPr/>
        </p:nvSpPr>
        <p:spPr>
          <a:xfrm>
            <a:off x="832051" y="2549253"/>
            <a:ext cx="1644812" cy="884483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/>
              <a:t>Unit 1</a:t>
            </a:r>
          </a:p>
          <a:p>
            <a:pPr algn="ctr"/>
            <a:r>
              <a:rPr lang="en-US" sz="1400" noProof="0" dirty="0"/>
              <a:t>Introduction to Network Analysis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8741301-6617-844A-6B81-6C67E6F0EB95}"/>
              </a:ext>
            </a:extLst>
          </p:cNvPr>
          <p:cNvSpPr/>
          <p:nvPr/>
        </p:nvSpPr>
        <p:spPr>
          <a:xfrm>
            <a:off x="2599781" y="2549256"/>
            <a:ext cx="1644812" cy="884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/>
              <a:t>Unit 2</a:t>
            </a:r>
          </a:p>
          <a:p>
            <a:pPr algn="ctr"/>
            <a:r>
              <a:rPr lang="en-US" sz="1400" noProof="0" dirty="0"/>
              <a:t>Centrality </a:t>
            </a:r>
          </a:p>
          <a:p>
            <a:pPr algn="ctr"/>
            <a:r>
              <a:rPr lang="en-US" sz="1400" noProof="0" dirty="0"/>
              <a:t>Measures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31A385A-9837-9DC0-6678-CFD98249ACC6}"/>
              </a:ext>
            </a:extLst>
          </p:cNvPr>
          <p:cNvSpPr/>
          <p:nvPr/>
        </p:nvSpPr>
        <p:spPr>
          <a:xfrm>
            <a:off x="4367511" y="2549256"/>
            <a:ext cx="1644812" cy="884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/>
              <a:t>Unit 3</a:t>
            </a:r>
          </a:p>
          <a:p>
            <a:pPr algn="ctr"/>
            <a:r>
              <a:rPr lang="en-US" sz="1400" noProof="0" dirty="0"/>
              <a:t>Introduction to Network Models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3E328B0-8D8B-CC10-5B19-C8C0C244C986}"/>
              </a:ext>
            </a:extLst>
          </p:cNvPr>
          <p:cNvSpPr/>
          <p:nvPr/>
        </p:nvSpPr>
        <p:spPr>
          <a:xfrm>
            <a:off x="6135241" y="2549255"/>
            <a:ext cx="1644812" cy="884483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/>
              <a:t>Unit 4</a:t>
            </a:r>
          </a:p>
          <a:p>
            <a:pPr algn="ctr"/>
            <a:r>
              <a:rPr lang="en-US" sz="1400" noProof="0" dirty="0"/>
              <a:t>Community Detection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1B8DB90-5786-5F30-88EB-6B0F8B99E416}"/>
              </a:ext>
            </a:extLst>
          </p:cNvPr>
          <p:cNvSpPr/>
          <p:nvPr/>
        </p:nvSpPr>
        <p:spPr>
          <a:xfrm>
            <a:off x="7902971" y="2549254"/>
            <a:ext cx="1644812" cy="884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/>
              <a:t>Unit 5</a:t>
            </a:r>
          </a:p>
          <a:p>
            <a:pPr algn="ctr"/>
            <a:r>
              <a:rPr lang="en-US" sz="1400" noProof="0" dirty="0"/>
              <a:t>Error and Attack Tolerance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476235A-5A1F-934E-17F7-16D5FB31EDBF}"/>
              </a:ext>
            </a:extLst>
          </p:cNvPr>
          <p:cNvSpPr/>
          <p:nvPr/>
        </p:nvSpPr>
        <p:spPr>
          <a:xfrm>
            <a:off x="9670701" y="2549253"/>
            <a:ext cx="1644812" cy="884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/>
              <a:t>Unit 6</a:t>
            </a:r>
          </a:p>
          <a:p>
            <a:pPr algn="ctr"/>
            <a:r>
              <a:rPr lang="en-US" sz="1400" noProof="0" dirty="0"/>
              <a:t>Graph Machine Learning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BF96030-85B9-BD32-D44D-2A169162D1D3}"/>
              </a:ext>
            </a:extLst>
          </p:cNvPr>
          <p:cNvSpPr/>
          <p:nvPr/>
        </p:nvSpPr>
        <p:spPr>
          <a:xfrm>
            <a:off x="831273" y="3568428"/>
            <a:ext cx="1644812" cy="884483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Introduction to </a:t>
            </a:r>
          </a:p>
          <a:p>
            <a:pPr algn="ctr"/>
            <a:r>
              <a:rPr lang="en-US" sz="1400" noProof="0" dirty="0"/>
              <a:t>Data Science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84FA7C0-FAD9-EF41-DAB3-63AB726A59E1}"/>
              </a:ext>
            </a:extLst>
          </p:cNvPr>
          <p:cNvSpPr/>
          <p:nvPr/>
        </p:nvSpPr>
        <p:spPr>
          <a:xfrm>
            <a:off x="2599003" y="3568431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Basic Concepts of Graph Theory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C669495-4BF5-69EF-C4C9-D0150DBA2FFE}"/>
              </a:ext>
            </a:extLst>
          </p:cNvPr>
          <p:cNvSpPr/>
          <p:nvPr/>
        </p:nvSpPr>
        <p:spPr>
          <a:xfrm>
            <a:off x="4366733" y="3568431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Hubs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55E55A5-E4A4-3F7C-BF9D-1A947D94A781}"/>
              </a:ext>
            </a:extLst>
          </p:cNvPr>
          <p:cNvSpPr/>
          <p:nvPr/>
        </p:nvSpPr>
        <p:spPr>
          <a:xfrm>
            <a:off x="6134463" y="3568430"/>
            <a:ext cx="1644812" cy="8844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Communities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46DE91D-FF77-035B-94F1-2AB44FDC9FB3}"/>
              </a:ext>
            </a:extLst>
          </p:cNvPr>
          <p:cNvSpPr/>
          <p:nvPr/>
        </p:nvSpPr>
        <p:spPr>
          <a:xfrm>
            <a:off x="7902193" y="3568429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Vulnerability in networks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7884906-13EB-9726-2DB8-44350A7A75A4}"/>
              </a:ext>
            </a:extLst>
          </p:cNvPr>
          <p:cNvSpPr/>
          <p:nvPr/>
        </p:nvSpPr>
        <p:spPr>
          <a:xfrm>
            <a:off x="9669923" y="3568428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Machine Learning with Graphs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13CDB6E-5FB8-929C-606E-4CF2B79A6223}"/>
              </a:ext>
            </a:extLst>
          </p:cNvPr>
          <p:cNvSpPr/>
          <p:nvPr/>
        </p:nvSpPr>
        <p:spPr>
          <a:xfrm>
            <a:off x="831273" y="4587603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Introduction to Network Science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9578E6E-D95B-BABF-3C8C-852BFB7413FE}"/>
              </a:ext>
            </a:extLst>
          </p:cNvPr>
          <p:cNvSpPr/>
          <p:nvPr/>
        </p:nvSpPr>
        <p:spPr>
          <a:xfrm>
            <a:off x="9664318" y="4587602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Deep Learning with Graphs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5EEDAC0-6410-E3D4-500F-BA768E37AA46}"/>
              </a:ext>
            </a:extLst>
          </p:cNvPr>
          <p:cNvSpPr/>
          <p:nvPr/>
        </p:nvSpPr>
        <p:spPr>
          <a:xfrm>
            <a:off x="2599003" y="4587602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Small Worlds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2E11276-4DAE-58A6-B6F3-BE7D296B294D}"/>
              </a:ext>
            </a:extLst>
          </p:cNvPr>
          <p:cNvSpPr/>
          <p:nvPr/>
        </p:nvSpPr>
        <p:spPr>
          <a:xfrm>
            <a:off x="3950395" y="1515215"/>
            <a:ext cx="4244613" cy="80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noProof="0" dirty="0">
                <a:solidFill>
                  <a:schemeClr val="bg1"/>
                </a:solidFill>
                <a:latin typeface="+mj-lt"/>
              </a:rPr>
              <a:t>Network Science for Data Analytics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89BC072B-ADAA-7BC2-257F-4A771F193DCB}"/>
              </a:ext>
            </a:extLst>
          </p:cNvPr>
          <p:cNvSpPr/>
          <p:nvPr/>
        </p:nvSpPr>
        <p:spPr>
          <a:xfrm rot="5400000">
            <a:off x="1487197" y="1693828"/>
            <a:ext cx="331754" cy="331754"/>
          </a:xfrm>
          <a:prstGeom prst="ellipse">
            <a:avLst/>
          </a:prstGeom>
          <a:solidFill>
            <a:srgbClr val="F7AC3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cizar Sans"/>
              <a:ea typeface="+mn-ea"/>
              <a:cs typeface="+mn-cs"/>
              <a:sym typeface="Arial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C9493BE2-9D1C-4C37-A474-E2A0F3DE8F1C}"/>
              </a:ext>
            </a:extLst>
          </p:cNvPr>
          <p:cNvSpPr/>
          <p:nvPr/>
        </p:nvSpPr>
        <p:spPr>
          <a:xfrm>
            <a:off x="4345253" y="4587602"/>
            <a:ext cx="1644812" cy="8844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/>
              <a:t>Network Models</a:t>
            </a:r>
          </a:p>
        </p:txBody>
      </p:sp>
    </p:spTree>
    <p:extLst>
      <p:ext uri="{BB962C8B-B14F-4D97-AF65-F5344CB8AC3E}">
        <p14:creationId xmlns:p14="http://schemas.microsoft.com/office/powerpoint/2010/main" val="55911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E7FC9-E32B-5969-DBCA-3A5D4638D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37729CE-2991-F600-7C31-F3AEBEA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4058652" cy="657377"/>
          </a:xfrm>
        </p:spPr>
        <p:txBody>
          <a:bodyPr/>
          <a:lstStyle/>
          <a:p>
            <a:r>
              <a:rPr lang="es-CO" dirty="0"/>
              <a:t>Un Algoritmo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E746393-F73B-0C75-2AC2-878BDE89E7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30</a:t>
            </a:fld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205A840-9DF1-9753-6827-E7E4A099DDAC}"/>
              </a:ext>
            </a:extLst>
          </p:cNvPr>
          <p:cNvGrpSpPr/>
          <p:nvPr/>
        </p:nvGrpSpPr>
        <p:grpSpPr>
          <a:xfrm>
            <a:off x="9120492" y="5550097"/>
            <a:ext cx="2178801" cy="569977"/>
            <a:chOff x="854775" y="5133392"/>
            <a:chExt cx="2178801" cy="569977"/>
          </a:xfrm>
        </p:grpSpPr>
        <p:sp>
          <p:nvSpPr>
            <p:cNvPr id="14" name="Google Shape;458;p10">
              <a:extLst>
                <a:ext uri="{FF2B5EF4-FFF2-40B4-BE49-F238E27FC236}">
                  <a16:creationId xmlns:a16="http://schemas.microsoft.com/office/drawing/2014/main" id="{5CA5764C-5E31-D0D5-7E56-1F6BE68F547A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72DE122A-918F-8F29-FB8E-D07769BF88C8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A2A3FEFA-C5B0-D25E-BB55-7D59F2694003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37087287-10AF-025C-DFFF-99428FF583C9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687F03C-1DD7-B607-165A-BE3E684DD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B1BE8C4E-D1CA-4C95-AC5D-CEAB33D38F38}"/>
              </a:ext>
            </a:extLst>
          </p:cNvPr>
          <p:cNvSpPr txBox="1"/>
          <p:nvPr/>
        </p:nvSpPr>
        <p:spPr>
          <a:xfrm>
            <a:off x="7043816" y="1022914"/>
            <a:ext cx="46796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 err="1"/>
              <a:t>Label</a:t>
            </a:r>
            <a:r>
              <a:rPr lang="es-MX" sz="4800" dirty="0"/>
              <a:t> </a:t>
            </a:r>
            <a:r>
              <a:rPr lang="es-MX" sz="4800" dirty="0" err="1"/>
              <a:t>Propagation</a:t>
            </a:r>
            <a:endParaRPr lang="es-CO" sz="4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6A99702-EE29-406A-85B6-FF09FAF9C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44" y="1853911"/>
            <a:ext cx="8156565" cy="333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04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E7FC9-E32B-5969-DBCA-3A5D4638D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37729CE-2991-F600-7C31-F3AEBEA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4058652" cy="657377"/>
          </a:xfrm>
        </p:spPr>
        <p:txBody>
          <a:bodyPr/>
          <a:lstStyle/>
          <a:p>
            <a:r>
              <a:rPr lang="es-CO" dirty="0"/>
              <a:t>Un Algoritmo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E746393-F73B-0C75-2AC2-878BDE89E7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31</a:t>
            </a:fld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205A840-9DF1-9753-6827-E7E4A099DDAC}"/>
              </a:ext>
            </a:extLst>
          </p:cNvPr>
          <p:cNvGrpSpPr/>
          <p:nvPr/>
        </p:nvGrpSpPr>
        <p:grpSpPr>
          <a:xfrm>
            <a:off x="9120492" y="5550097"/>
            <a:ext cx="2178801" cy="569977"/>
            <a:chOff x="854775" y="5133392"/>
            <a:chExt cx="2178801" cy="569977"/>
          </a:xfrm>
        </p:grpSpPr>
        <p:sp>
          <p:nvSpPr>
            <p:cNvPr id="14" name="Google Shape;458;p10">
              <a:extLst>
                <a:ext uri="{FF2B5EF4-FFF2-40B4-BE49-F238E27FC236}">
                  <a16:creationId xmlns:a16="http://schemas.microsoft.com/office/drawing/2014/main" id="{5CA5764C-5E31-D0D5-7E56-1F6BE68F547A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72DE122A-918F-8F29-FB8E-D07769BF88C8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A2A3FEFA-C5B0-D25E-BB55-7D59F2694003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37087287-10AF-025C-DFFF-99428FF583C9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687F03C-1DD7-B607-165A-BE3E684DD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B1BE8C4E-D1CA-4C95-AC5D-CEAB33D38F38}"/>
              </a:ext>
            </a:extLst>
          </p:cNvPr>
          <p:cNvSpPr txBox="1"/>
          <p:nvPr/>
        </p:nvSpPr>
        <p:spPr>
          <a:xfrm>
            <a:off x="7043816" y="1022914"/>
            <a:ext cx="3662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 err="1"/>
              <a:t>Random</a:t>
            </a:r>
            <a:r>
              <a:rPr lang="es-MX" sz="4800" dirty="0"/>
              <a:t> </a:t>
            </a:r>
            <a:r>
              <a:rPr lang="es-MX" sz="4800" dirty="0" err="1"/>
              <a:t>Walk</a:t>
            </a:r>
            <a:endParaRPr lang="es-CO" sz="4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E300D3-55F3-41E6-BFE4-C01435E68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20" y="1797740"/>
            <a:ext cx="9006530" cy="372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47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E7FC9-E32B-5969-DBCA-3A5D4638D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37729CE-2991-F600-7C31-F3AEBEA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4058652" cy="657377"/>
          </a:xfrm>
        </p:spPr>
        <p:txBody>
          <a:bodyPr/>
          <a:lstStyle/>
          <a:p>
            <a:r>
              <a:rPr lang="es-CO" dirty="0"/>
              <a:t>Un Algoritmo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E746393-F73B-0C75-2AC2-878BDE89E7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32</a:t>
            </a:fld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1BE8C4E-D1CA-4C95-AC5D-CEAB33D38F38}"/>
              </a:ext>
            </a:extLst>
          </p:cNvPr>
          <p:cNvSpPr txBox="1"/>
          <p:nvPr/>
        </p:nvSpPr>
        <p:spPr>
          <a:xfrm>
            <a:off x="9179225" y="1078920"/>
            <a:ext cx="2120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 err="1"/>
              <a:t>Louvain</a:t>
            </a:r>
            <a:endParaRPr lang="es-CO" sz="4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185079-F36A-4F85-830D-B9D66A5C5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69" y="2413018"/>
            <a:ext cx="10799839" cy="19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80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E7FC9-E32B-5969-DBCA-3A5D4638D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37729CE-2991-F600-7C31-F3AEBEA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4058652" cy="657377"/>
          </a:xfrm>
        </p:spPr>
        <p:txBody>
          <a:bodyPr/>
          <a:lstStyle/>
          <a:p>
            <a:r>
              <a:rPr lang="es-CO" dirty="0"/>
              <a:t>Un Algoritmo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E746393-F73B-0C75-2AC2-878BDE89E7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33</a:t>
            </a:fld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1BE8C4E-D1CA-4C95-AC5D-CEAB33D38F38}"/>
              </a:ext>
            </a:extLst>
          </p:cNvPr>
          <p:cNvSpPr txBox="1"/>
          <p:nvPr/>
        </p:nvSpPr>
        <p:spPr>
          <a:xfrm>
            <a:off x="9179225" y="1078920"/>
            <a:ext cx="2120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 err="1"/>
              <a:t>Louvain</a:t>
            </a:r>
            <a:endParaRPr lang="es-CO" sz="4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B2C3FA-CA32-4743-970E-96C29F33E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55" y="2001877"/>
            <a:ext cx="9836090" cy="387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99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E7FC9-E32B-5969-DBCA-3A5D4638D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37729CE-2991-F600-7C31-F3AEBEA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4058652" cy="657377"/>
          </a:xfrm>
        </p:spPr>
        <p:txBody>
          <a:bodyPr/>
          <a:lstStyle/>
          <a:p>
            <a:r>
              <a:rPr lang="es-CO" dirty="0"/>
              <a:t>Un Algoritmo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E746393-F73B-0C75-2AC2-878BDE89E7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34</a:t>
            </a:fld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1BE8C4E-D1CA-4C95-AC5D-CEAB33D38F38}"/>
              </a:ext>
            </a:extLst>
          </p:cNvPr>
          <p:cNvSpPr txBox="1"/>
          <p:nvPr/>
        </p:nvSpPr>
        <p:spPr>
          <a:xfrm>
            <a:off x="9179225" y="1078920"/>
            <a:ext cx="2120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 err="1"/>
              <a:t>Louvain</a:t>
            </a:r>
            <a:endParaRPr lang="es-CO" sz="4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20CEDB-A57B-42BA-861C-A3D242392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62" y="1885344"/>
            <a:ext cx="10784675" cy="326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94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E7FC9-E32B-5969-DBCA-3A5D4638D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37729CE-2991-F600-7C31-F3AEBEA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4058652" cy="657377"/>
          </a:xfrm>
        </p:spPr>
        <p:txBody>
          <a:bodyPr/>
          <a:lstStyle/>
          <a:p>
            <a:r>
              <a:rPr lang="es-CO" dirty="0"/>
              <a:t>Un Algoritmo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E746393-F73B-0C75-2AC2-878BDE89E7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35</a:t>
            </a:fld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205A840-9DF1-9753-6827-E7E4A099DDAC}"/>
              </a:ext>
            </a:extLst>
          </p:cNvPr>
          <p:cNvGrpSpPr/>
          <p:nvPr/>
        </p:nvGrpSpPr>
        <p:grpSpPr>
          <a:xfrm>
            <a:off x="9120492" y="5550097"/>
            <a:ext cx="2178801" cy="569977"/>
            <a:chOff x="854775" y="5133392"/>
            <a:chExt cx="2178801" cy="569977"/>
          </a:xfrm>
        </p:grpSpPr>
        <p:sp>
          <p:nvSpPr>
            <p:cNvPr id="14" name="Google Shape;458;p10">
              <a:extLst>
                <a:ext uri="{FF2B5EF4-FFF2-40B4-BE49-F238E27FC236}">
                  <a16:creationId xmlns:a16="http://schemas.microsoft.com/office/drawing/2014/main" id="{5CA5764C-5E31-D0D5-7E56-1F6BE68F547A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72DE122A-918F-8F29-FB8E-D07769BF88C8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A2A3FEFA-C5B0-D25E-BB55-7D59F2694003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37087287-10AF-025C-DFFF-99428FF583C9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687F03C-1DD7-B607-165A-BE3E684DD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B1BE8C4E-D1CA-4C95-AC5D-CEAB33D38F38}"/>
              </a:ext>
            </a:extLst>
          </p:cNvPr>
          <p:cNvSpPr txBox="1"/>
          <p:nvPr/>
        </p:nvSpPr>
        <p:spPr>
          <a:xfrm>
            <a:off x="9179225" y="1078920"/>
            <a:ext cx="2120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 err="1"/>
              <a:t>Louvain</a:t>
            </a:r>
            <a:endParaRPr lang="es-CO" sz="4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496512-83BE-4F38-A89F-5D3364F4B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97" y="1909917"/>
            <a:ext cx="8172712" cy="382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08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E7FC9-E32B-5969-DBCA-3A5D4638D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37729CE-2991-F600-7C31-F3AEBEA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4058652" cy="657377"/>
          </a:xfrm>
        </p:spPr>
        <p:txBody>
          <a:bodyPr/>
          <a:lstStyle/>
          <a:p>
            <a:r>
              <a:rPr lang="es-CO" dirty="0"/>
              <a:t>Un Algoritmo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E746393-F73B-0C75-2AC2-878BDE89E7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36</a:t>
            </a:fld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205A840-9DF1-9753-6827-E7E4A099DDAC}"/>
              </a:ext>
            </a:extLst>
          </p:cNvPr>
          <p:cNvGrpSpPr/>
          <p:nvPr/>
        </p:nvGrpSpPr>
        <p:grpSpPr>
          <a:xfrm>
            <a:off x="9120492" y="5550097"/>
            <a:ext cx="2178801" cy="569977"/>
            <a:chOff x="854775" y="5133392"/>
            <a:chExt cx="2178801" cy="569977"/>
          </a:xfrm>
        </p:grpSpPr>
        <p:sp>
          <p:nvSpPr>
            <p:cNvPr id="14" name="Google Shape;458;p10">
              <a:extLst>
                <a:ext uri="{FF2B5EF4-FFF2-40B4-BE49-F238E27FC236}">
                  <a16:creationId xmlns:a16="http://schemas.microsoft.com/office/drawing/2014/main" id="{5CA5764C-5E31-D0D5-7E56-1F6BE68F547A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72DE122A-918F-8F29-FB8E-D07769BF88C8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A2A3FEFA-C5B0-D25E-BB55-7D59F2694003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37087287-10AF-025C-DFFF-99428FF583C9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687F03C-1DD7-B607-165A-BE3E684DD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B1BE8C4E-D1CA-4C95-AC5D-CEAB33D38F38}"/>
              </a:ext>
            </a:extLst>
          </p:cNvPr>
          <p:cNvSpPr txBox="1"/>
          <p:nvPr/>
        </p:nvSpPr>
        <p:spPr>
          <a:xfrm>
            <a:off x="7388716" y="938153"/>
            <a:ext cx="4262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 err="1"/>
              <a:t>Girvan</a:t>
            </a:r>
            <a:r>
              <a:rPr lang="es-MX" sz="4800" dirty="0"/>
              <a:t>-Newman</a:t>
            </a:r>
            <a:endParaRPr lang="es-CO" sz="4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2A01B6-1541-4838-B075-561834DB9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7" y="1810395"/>
            <a:ext cx="8221604" cy="381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78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E7FC9-E32B-5969-DBCA-3A5D4638D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37729CE-2991-F600-7C31-F3AEBEAB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1036"/>
            <a:ext cx="6799384" cy="657377"/>
          </a:xfrm>
        </p:spPr>
        <p:txBody>
          <a:bodyPr/>
          <a:lstStyle/>
          <a:p>
            <a:r>
              <a:rPr lang="es-CO" dirty="0" err="1"/>
              <a:t>Communities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Communities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E746393-F73B-0C75-2AC2-878BDE89E7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37</a:t>
            </a:fld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205A840-9DF1-9753-6827-E7E4A099DDAC}"/>
              </a:ext>
            </a:extLst>
          </p:cNvPr>
          <p:cNvGrpSpPr/>
          <p:nvPr/>
        </p:nvGrpSpPr>
        <p:grpSpPr>
          <a:xfrm>
            <a:off x="9120492" y="5550097"/>
            <a:ext cx="2178801" cy="569977"/>
            <a:chOff x="854775" y="5133392"/>
            <a:chExt cx="2178801" cy="569977"/>
          </a:xfrm>
        </p:grpSpPr>
        <p:sp>
          <p:nvSpPr>
            <p:cNvPr id="14" name="Google Shape;458;p10">
              <a:extLst>
                <a:ext uri="{FF2B5EF4-FFF2-40B4-BE49-F238E27FC236}">
                  <a16:creationId xmlns:a16="http://schemas.microsoft.com/office/drawing/2014/main" id="{5CA5764C-5E31-D0D5-7E56-1F6BE68F547A}"/>
                </a:ext>
              </a:extLst>
            </p:cNvPr>
            <p:cNvSpPr/>
            <p:nvPr/>
          </p:nvSpPr>
          <p:spPr>
            <a:xfrm>
              <a:off x="854775" y="5133392"/>
              <a:ext cx="2178801" cy="569977"/>
            </a:xfrm>
            <a:custGeom>
              <a:avLst/>
              <a:gdLst/>
              <a:ahLst/>
              <a:cxnLst/>
              <a:rect l="l" t="t" r="r" b="b"/>
              <a:pathLst>
                <a:path w="5182870" h="3890010" extrusionOk="0">
                  <a:moveTo>
                    <a:pt x="5070906" y="0"/>
                  </a:moveTo>
                  <a:lnTo>
                    <a:pt x="111493" y="0"/>
                  </a:lnTo>
                  <a:lnTo>
                    <a:pt x="68199" y="8800"/>
                  </a:lnTo>
                  <a:lnTo>
                    <a:pt x="32748" y="32761"/>
                  </a:lnTo>
                  <a:lnTo>
                    <a:pt x="8796" y="68221"/>
                  </a:lnTo>
                  <a:lnTo>
                    <a:pt x="0" y="111518"/>
                  </a:lnTo>
                  <a:lnTo>
                    <a:pt x="0" y="3778072"/>
                  </a:lnTo>
                  <a:lnTo>
                    <a:pt x="8796" y="3821367"/>
                  </a:lnTo>
                  <a:lnTo>
                    <a:pt x="32748" y="3856823"/>
                  </a:lnTo>
                  <a:lnTo>
                    <a:pt x="68199" y="3880779"/>
                  </a:lnTo>
                  <a:lnTo>
                    <a:pt x="111493" y="3889578"/>
                  </a:lnTo>
                  <a:lnTo>
                    <a:pt x="5070906" y="3889578"/>
                  </a:lnTo>
                  <a:lnTo>
                    <a:pt x="5114202" y="3880779"/>
                  </a:lnTo>
                  <a:lnTo>
                    <a:pt x="5149657" y="3856823"/>
                  </a:lnTo>
                  <a:lnTo>
                    <a:pt x="5173614" y="3821367"/>
                  </a:lnTo>
                  <a:lnTo>
                    <a:pt x="5182412" y="3778072"/>
                  </a:lnTo>
                  <a:lnTo>
                    <a:pt x="5182412" y="111518"/>
                  </a:lnTo>
                  <a:lnTo>
                    <a:pt x="5173614" y="68221"/>
                  </a:lnTo>
                  <a:lnTo>
                    <a:pt x="5149657" y="32761"/>
                  </a:lnTo>
                  <a:lnTo>
                    <a:pt x="5114202" y="8800"/>
                  </a:lnTo>
                  <a:lnTo>
                    <a:pt x="5070906" y="0"/>
                  </a:lnTo>
                  <a:close/>
                </a:path>
              </a:pathLst>
            </a:custGeom>
            <a:solidFill>
              <a:srgbClr val="F6F6F5"/>
            </a:solidFill>
            <a:ln w="19050">
              <a:solidFill>
                <a:srgbClr val="342956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648000"/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Link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to</a:t>
              </a:r>
              <a:r>
                <a:rPr lang="es-ES" dirty="0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 </a:t>
              </a:r>
              <a:r>
                <a:rPr lang="es-ES" dirty="0" err="1">
                  <a:solidFill>
                    <a:srgbClr val="342956"/>
                  </a:solidFill>
                  <a:latin typeface="Ancizar Sans" panose="020B0602040300000003" pitchFamily="34" charset="0"/>
                  <a:hlinkClick r:id="rId2"/>
                </a:rPr>
                <a:t>Model</a:t>
              </a:r>
              <a:endParaRPr lang="es-ES" dirty="0">
                <a:solidFill>
                  <a:srgbClr val="342956"/>
                </a:solidFill>
                <a:latin typeface="Ancizar Sans" panose="020B0602040300000003" pitchFamily="34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72DE122A-918F-8F29-FB8E-D07769BF88C8}"/>
                </a:ext>
              </a:extLst>
            </p:cNvPr>
            <p:cNvGrpSpPr/>
            <p:nvPr/>
          </p:nvGrpSpPr>
          <p:grpSpPr>
            <a:xfrm>
              <a:off x="1010563" y="5245101"/>
              <a:ext cx="305849" cy="332321"/>
              <a:chOff x="1024049" y="5286245"/>
              <a:chExt cx="332321" cy="332321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A2A3FEFA-C5B0-D25E-BB55-7D59F2694003}"/>
                  </a:ext>
                </a:extLst>
              </p:cNvPr>
              <p:cNvSpPr/>
              <p:nvPr/>
            </p:nvSpPr>
            <p:spPr>
              <a:xfrm>
                <a:off x="1024049" y="5286245"/>
                <a:ext cx="332321" cy="332321"/>
              </a:xfrm>
              <a:prstGeom prst="ellipse">
                <a:avLst/>
              </a:prstGeom>
              <a:solidFill>
                <a:srgbClr val="342956"/>
              </a:solidFill>
              <a:ln>
                <a:solidFill>
                  <a:srgbClr val="3429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37087287-10AF-025C-DFFF-99428FF583C9}"/>
                  </a:ext>
                </a:extLst>
              </p:cNvPr>
              <p:cNvSpPr/>
              <p:nvPr/>
            </p:nvSpPr>
            <p:spPr>
              <a:xfrm>
                <a:off x="1055490" y="5317686"/>
                <a:ext cx="269437" cy="269437"/>
              </a:xfrm>
              <a:prstGeom prst="ellipse">
                <a:avLst/>
              </a:prstGeom>
              <a:gradFill flip="none" rotWithShape="1">
                <a:gsLst>
                  <a:gs pos="0">
                    <a:srgbClr val="7864B5"/>
                  </a:gs>
                  <a:gs pos="49000">
                    <a:srgbClr val="4269A5"/>
                  </a:gs>
                  <a:gs pos="100000">
                    <a:srgbClr val="B2329A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sx="103000" sy="103000" algn="tl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687F03C-1DD7-B607-165A-BE3E684DD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380" y="5323138"/>
              <a:ext cx="180004" cy="180004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B1BE8C4E-D1CA-4C95-AC5D-CEAB33D38F38}"/>
              </a:ext>
            </a:extLst>
          </p:cNvPr>
          <p:cNvSpPr txBox="1"/>
          <p:nvPr/>
        </p:nvSpPr>
        <p:spPr>
          <a:xfrm>
            <a:off x="7723754" y="1008676"/>
            <a:ext cx="4059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/>
              <a:t>Michele </a:t>
            </a:r>
            <a:r>
              <a:rPr lang="es-MX" sz="4800" dirty="0" err="1"/>
              <a:t>Coscia</a:t>
            </a:r>
            <a:endParaRPr lang="es-CO" sz="4800" dirty="0"/>
          </a:p>
        </p:txBody>
      </p:sp>
      <p:sp>
        <p:nvSpPr>
          <p:cNvPr id="6" name="AutoShape 2" descr="Michele Coscia: &quot;Cada 10% que crecen los viajes de negocios aporta seis décimas más al PIB&quot;">
            <a:extLst>
              <a:ext uri="{FF2B5EF4-FFF2-40B4-BE49-F238E27FC236}">
                <a16:creationId xmlns:a16="http://schemas.microsoft.com/office/drawing/2014/main" id="{B56EE8FA-0ED4-4D70-99D8-5A5262782C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9565BB-1C79-4A2C-A4D4-32DE90F7A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146" y="1886269"/>
            <a:ext cx="2553966" cy="25539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B5C071C-2733-4B82-B5DB-0ADACE600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40" y="3700538"/>
            <a:ext cx="3453842" cy="257189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C76C0A2-BADD-4104-A736-37BA35A1A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76" y="1471856"/>
            <a:ext cx="4330634" cy="223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21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90EE00-0FFD-3A33-A0BE-577BBB8C64A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38</a:t>
            </a:fld>
            <a:endParaRPr lang="es-CO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62B67ED1-9B2C-6E76-76F4-3A4EABAA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Good </a:t>
            </a:r>
            <a:r>
              <a:rPr lang="es-MX" dirty="0" err="1"/>
              <a:t>bye</a:t>
            </a:r>
            <a:endParaRPr lang="es-CO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815599A-57A3-F08C-4A8B-98F0C2A7B6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4363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2BA0870-486D-4B55-9992-16E6AB9DEB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39</a:t>
            </a:fld>
            <a:endParaRPr lang="es-CO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BF1996A5-DCC1-46A9-9507-8E499C5DC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endParaRPr lang="es-CO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C5BA85D-3928-45F5-BDFE-BE472FFEA4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4484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D24379-CAAC-BD32-2929-E068A7CD83F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177800"/>
            <a:ext cx="331788" cy="215900"/>
          </a:xfrm>
        </p:spPr>
        <p:txBody>
          <a:bodyPr/>
          <a:lstStyle/>
          <a:p>
            <a:fld id="{2BD88AD7-A676-4214-86CE-92C0CE3D14DC}" type="slidenum">
              <a:rPr lang="es-CO" smtClean="0"/>
              <a:t>4</a:t>
            </a:fld>
            <a:endParaRPr lang="es-CO"/>
          </a:p>
        </p:txBody>
      </p:sp>
      <p:pic>
        <p:nvPicPr>
          <p:cNvPr id="5" name="Imagen 4" descr="Reloj redondo de manecillas&#10;&#10;El contenido generado por IA puede ser incorrecto.">
            <a:extLst>
              <a:ext uri="{FF2B5EF4-FFF2-40B4-BE49-F238E27FC236}">
                <a16:creationId xmlns:a16="http://schemas.microsoft.com/office/drawing/2014/main" id="{412D7BE2-9FBE-4E06-BCB9-F2679AD4B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6" b="8371"/>
          <a:stretch/>
        </p:blipFill>
        <p:spPr>
          <a:xfrm>
            <a:off x="1" y="2527081"/>
            <a:ext cx="2643582" cy="4330919"/>
          </a:xfrm>
          <a:prstGeom prst="rect">
            <a:avLst/>
          </a:prstGeom>
        </p:spPr>
      </p:pic>
      <p:sp>
        <p:nvSpPr>
          <p:cNvPr id="6" name="Título 3">
            <a:extLst>
              <a:ext uri="{FF2B5EF4-FFF2-40B4-BE49-F238E27FC236}">
                <a16:creationId xmlns:a16="http://schemas.microsoft.com/office/drawing/2014/main" id="{0E701B71-E09C-61D1-3881-F6FFAA57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786" y="3140079"/>
            <a:ext cx="6996702" cy="553998"/>
          </a:xfrm>
        </p:spPr>
        <p:txBody>
          <a:bodyPr/>
          <a:lstStyle/>
          <a:p>
            <a:pPr algn="ctr"/>
            <a:r>
              <a:rPr lang="en-US" sz="3600" noProof="0" dirty="0"/>
              <a:t>Community Detection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0B5663C4-4C35-2555-92AD-AF32253F1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2786" y="2527082"/>
            <a:ext cx="6975628" cy="472594"/>
          </a:xfrm>
        </p:spPr>
        <p:txBody>
          <a:bodyPr/>
          <a:lstStyle/>
          <a:p>
            <a:r>
              <a:rPr lang="en-US" sz="2800" i="1" noProof="0" dirty="0">
                <a:latin typeface="+mn-lt"/>
              </a:rPr>
              <a:t>Unit 4</a:t>
            </a:r>
          </a:p>
          <a:p>
            <a:endParaRPr lang="en-US" sz="2800" i="1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508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4">
            <a:extLst>
              <a:ext uri="{FF2B5EF4-FFF2-40B4-BE49-F238E27FC236}">
                <a16:creationId xmlns:a16="http://schemas.microsoft.com/office/drawing/2014/main" id="{EFBBE6E1-145C-8E8F-B61C-68AB7AC94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470" y="1292272"/>
            <a:ext cx="6996702" cy="553998"/>
          </a:xfrm>
        </p:spPr>
        <p:txBody>
          <a:bodyPr/>
          <a:lstStyle/>
          <a:p>
            <a:r>
              <a:rPr lang="en-US" noProof="0" dirty="0"/>
              <a:t>Credits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A548BBB0-D259-635F-5C7F-3AC14A840C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0470" y="2482541"/>
            <a:ext cx="3609179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3"/>
                </a:solidFill>
              </a:rPr>
              <a:t>Subject Matter Expert</a:t>
            </a:r>
          </a:p>
        </p:txBody>
      </p:sp>
      <p:sp>
        <p:nvSpPr>
          <p:cNvPr id="29" name="Marcador de texto 6">
            <a:extLst>
              <a:ext uri="{FF2B5EF4-FFF2-40B4-BE49-F238E27FC236}">
                <a16:creationId xmlns:a16="http://schemas.microsoft.com/office/drawing/2014/main" id="{86326134-78CC-17CF-0972-C39AFF1B6A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0470" y="2883857"/>
            <a:ext cx="3609179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Jorge Alfonso Meléndez Acuña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040E9298-97B5-4CA7-D481-279271617A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0470" y="3467573"/>
            <a:ext cx="3609179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3"/>
                </a:solidFill>
              </a:rPr>
              <a:t>Subject Matter Expert</a:t>
            </a:r>
          </a:p>
        </p:txBody>
      </p:sp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67758940-606C-090A-46FA-8DFD28A500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0470" y="3868889"/>
            <a:ext cx="3609179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Luis Fernando Niño Vásquez</a:t>
            </a:r>
          </a:p>
        </p:txBody>
      </p:sp>
      <p:sp>
        <p:nvSpPr>
          <p:cNvPr id="32" name="Marcador de texto 9">
            <a:extLst>
              <a:ext uri="{FF2B5EF4-FFF2-40B4-BE49-F238E27FC236}">
                <a16:creationId xmlns:a16="http://schemas.microsoft.com/office/drawing/2014/main" id="{B7D4C749-791E-B242-E5C2-A5283766BC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4239" y="2482541"/>
            <a:ext cx="4552950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3"/>
                </a:solidFill>
              </a:rPr>
              <a:t>Instructional Designer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E888CC50-7BA9-7168-0664-67319912FF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2883857"/>
            <a:ext cx="4552950" cy="318121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Angela Maria Arboleda Restrepo </a:t>
            </a:r>
          </a:p>
        </p:txBody>
      </p:sp>
      <p:sp>
        <p:nvSpPr>
          <p:cNvPr id="34" name="Marcador de texto 9">
            <a:extLst>
              <a:ext uri="{FF2B5EF4-FFF2-40B4-BE49-F238E27FC236}">
                <a16:creationId xmlns:a16="http://schemas.microsoft.com/office/drawing/2014/main" id="{68230FA2-A582-04D9-676E-CB8B7ECA2C23}"/>
              </a:ext>
            </a:extLst>
          </p:cNvPr>
          <p:cNvSpPr txBox="1">
            <a:spLocks/>
          </p:cNvSpPr>
          <p:nvPr/>
        </p:nvSpPr>
        <p:spPr>
          <a:xfrm>
            <a:off x="6114239" y="3467573"/>
            <a:ext cx="4552950" cy="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i="1" kern="1200">
                <a:solidFill>
                  <a:schemeClr val="accent1"/>
                </a:solidFill>
                <a:latin typeface="Ancizar Sans Light" panose="020B0502040300000003" pitchFamily="34" charset="0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>
                <a:solidFill>
                  <a:schemeClr val="accent3"/>
                </a:solidFill>
              </a:rPr>
              <a:t>Graphic Designer</a:t>
            </a:r>
          </a:p>
        </p:txBody>
      </p:sp>
      <p:sp>
        <p:nvSpPr>
          <p:cNvPr id="35" name="Marcador de texto 10">
            <a:extLst>
              <a:ext uri="{FF2B5EF4-FFF2-40B4-BE49-F238E27FC236}">
                <a16:creationId xmlns:a16="http://schemas.microsoft.com/office/drawing/2014/main" id="{942E4B83-AADD-0A26-3715-707D25B51F97}"/>
              </a:ext>
            </a:extLst>
          </p:cNvPr>
          <p:cNvSpPr txBox="1">
            <a:spLocks/>
          </p:cNvSpPr>
          <p:nvPr/>
        </p:nvSpPr>
        <p:spPr>
          <a:xfrm>
            <a:off x="6096000" y="3868889"/>
            <a:ext cx="4552950" cy="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Tania Valentina Flórez Rincón</a:t>
            </a:r>
          </a:p>
        </p:txBody>
      </p:sp>
      <p:sp>
        <p:nvSpPr>
          <p:cNvPr id="36" name="Marcador de texto 7">
            <a:extLst>
              <a:ext uri="{FF2B5EF4-FFF2-40B4-BE49-F238E27FC236}">
                <a16:creationId xmlns:a16="http://schemas.microsoft.com/office/drawing/2014/main" id="{962FC73C-ACE3-78BA-9ECC-C4C78AD618B1}"/>
              </a:ext>
            </a:extLst>
          </p:cNvPr>
          <p:cNvSpPr txBox="1">
            <a:spLocks/>
          </p:cNvSpPr>
          <p:nvPr/>
        </p:nvSpPr>
        <p:spPr>
          <a:xfrm>
            <a:off x="8455177" y="5500048"/>
            <a:ext cx="1620314" cy="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i="1" kern="1200">
                <a:solidFill>
                  <a:schemeClr val="accent1"/>
                </a:solidFill>
                <a:latin typeface="Ancizar Sans Light" panose="020B0502040300000003" pitchFamily="34" charset="0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noProof="0" dirty="0">
                <a:solidFill>
                  <a:schemeClr val="accent2"/>
                </a:solidFill>
              </a:rPr>
              <a:t>First version</a:t>
            </a:r>
          </a:p>
        </p:txBody>
      </p:sp>
      <p:sp>
        <p:nvSpPr>
          <p:cNvPr id="37" name="Marcador de texto 7">
            <a:extLst>
              <a:ext uri="{FF2B5EF4-FFF2-40B4-BE49-F238E27FC236}">
                <a16:creationId xmlns:a16="http://schemas.microsoft.com/office/drawing/2014/main" id="{068F0A02-E4CD-C7B1-3DAB-F9EE391AC72B}"/>
              </a:ext>
            </a:extLst>
          </p:cNvPr>
          <p:cNvSpPr txBox="1">
            <a:spLocks/>
          </p:cNvSpPr>
          <p:nvPr/>
        </p:nvSpPr>
        <p:spPr>
          <a:xfrm>
            <a:off x="8455177" y="5749801"/>
            <a:ext cx="1620314" cy="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i="1" kern="1200">
                <a:solidFill>
                  <a:schemeClr val="accent1"/>
                </a:solidFill>
                <a:latin typeface="Ancizar Sans Light" panose="020B0502040300000003" pitchFamily="34" charset="0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noProof="0" dirty="0">
                <a:solidFill>
                  <a:schemeClr val="accent2"/>
                </a:solidFill>
              </a:rPr>
              <a:t>Date: April 2025</a:t>
            </a:r>
          </a:p>
        </p:txBody>
      </p:sp>
    </p:spTree>
    <p:extLst>
      <p:ext uri="{BB962C8B-B14F-4D97-AF65-F5344CB8AC3E}">
        <p14:creationId xmlns:p14="http://schemas.microsoft.com/office/powerpoint/2010/main" val="3990469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25A05F4-1710-41F1-AB59-76746DC7F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7531331" cy="657377"/>
          </a:xfrm>
        </p:spPr>
        <p:txBody>
          <a:bodyPr/>
          <a:lstStyle/>
          <a:p>
            <a:r>
              <a:rPr lang="es-CO" dirty="0" err="1"/>
              <a:t>Community</a:t>
            </a:r>
            <a:r>
              <a:rPr lang="es-CO" dirty="0"/>
              <a:t> </a:t>
            </a:r>
            <a:r>
              <a:rPr lang="es-CO" dirty="0" err="1"/>
              <a:t>Structure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D5DE3C5-1B36-4DDE-BFFF-5B3BFABE6F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5</a:t>
            </a:fld>
            <a:endParaRPr lang="es-CO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1C0BA5D-04D8-46A8-8742-2EAC1ECF1C0C}"/>
              </a:ext>
            </a:extLst>
          </p:cNvPr>
          <p:cNvSpPr txBox="1"/>
          <p:nvPr/>
        </p:nvSpPr>
        <p:spPr>
          <a:xfrm>
            <a:off x="1530350" y="1766948"/>
            <a:ext cx="91313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rIns="22860" anchor="ctr">
            <a:spAutoFit/>
          </a:bodyPr>
          <a:lstStyle/>
          <a:p>
            <a:pPr>
              <a:defRPr sz="4400" b="1">
                <a:effectLst>
                  <a:outerShdw blurRad="38100" dist="38100" dir="2700000" rotWithShape="0">
                    <a:srgbClr val="FFFFFF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rPr sz="2200" dirty="0"/>
              <a:t>Communities (or clusters): sets of tightly connected nodes</a:t>
            </a:r>
          </a:p>
        </p:txBody>
      </p:sp>
      <p:pic>
        <p:nvPicPr>
          <p:cNvPr id="10" name="Picture 2" descr="Picture 2">
            <a:extLst>
              <a:ext uri="{FF2B5EF4-FFF2-40B4-BE49-F238E27FC236}">
                <a16:creationId xmlns:a16="http://schemas.microsoft.com/office/drawing/2014/main" id="{3811F5A0-D98A-46FD-AECF-BF82064E1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2126" y="2641600"/>
            <a:ext cx="4227749" cy="30495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88279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25A05F4-1710-41F1-AB59-76746DC7F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7531331" cy="657377"/>
          </a:xfrm>
        </p:spPr>
        <p:txBody>
          <a:bodyPr/>
          <a:lstStyle/>
          <a:p>
            <a:r>
              <a:rPr lang="es-CO" dirty="0" err="1"/>
              <a:t>Community</a:t>
            </a:r>
            <a:r>
              <a:rPr lang="es-CO" dirty="0"/>
              <a:t> </a:t>
            </a:r>
            <a:r>
              <a:rPr lang="es-CO" dirty="0" err="1"/>
              <a:t>Structure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D5DE3C5-1B36-4DDE-BFFF-5B3BFABE6F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6</a:t>
            </a:fld>
            <a:endParaRPr lang="es-CO"/>
          </a:p>
        </p:txBody>
      </p:sp>
      <p:pic>
        <p:nvPicPr>
          <p:cNvPr id="6" name="Picture 3" descr="Picture 3">
            <a:extLst>
              <a:ext uri="{FF2B5EF4-FFF2-40B4-BE49-F238E27FC236}">
                <a16:creationId xmlns:a16="http://schemas.microsoft.com/office/drawing/2014/main" id="{1DAD3170-3D98-44BC-8C14-CE6AD51B8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7930" y="1450018"/>
            <a:ext cx="5894833" cy="442112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80F7741-4BE2-4EEA-B293-6275002138CF}"/>
              </a:ext>
            </a:extLst>
          </p:cNvPr>
          <p:cNvSpPr txBox="1"/>
          <p:nvPr/>
        </p:nvSpPr>
        <p:spPr>
          <a:xfrm>
            <a:off x="629238" y="2309859"/>
            <a:ext cx="5332477" cy="2877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rIns="22860" anchor="ctr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/>
              <a:buChar char="•"/>
              <a:defRPr sz="4400" b="1">
                <a:effectLst>
                  <a:outerShdw blurRad="38100" dist="38100" dir="2700000" rotWithShape="0">
                    <a:srgbClr val="FFFFFF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rPr sz="2200" dirty="0"/>
              <a:t>Example: Twitter users with strong political preferences tend to follow those aligned with them and not to follow users with different political orientation</a:t>
            </a:r>
            <a:endParaRPr sz="12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285750" indent="-285750">
              <a:spcBef>
                <a:spcPts val="600"/>
              </a:spcBef>
              <a:buSzPct val="100000"/>
              <a:buFont typeface="Arial"/>
              <a:buChar char="•"/>
              <a:defRPr sz="4400" b="1">
                <a:effectLst>
                  <a:outerShdw blurRad="38100" dist="38100" dir="2700000" rotWithShape="0">
                    <a:srgbClr val="FFFFFF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rPr sz="2200" dirty="0"/>
              <a:t>Other examples: social circles in social networks, functional modules in protein interaction networks, groups of pages about the same topic on the Web, etc.</a:t>
            </a:r>
          </a:p>
        </p:txBody>
      </p:sp>
    </p:spTree>
    <p:extLst>
      <p:ext uri="{BB962C8B-B14F-4D97-AF65-F5344CB8AC3E}">
        <p14:creationId xmlns:p14="http://schemas.microsoft.com/office/powerpoint/2010/main" val="1102578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25A05F4-1710-41F1-AB59-76746DC7F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7531331" cy="657377"/>
          </a:xfrm>
        </p:spPr>
        <p:txBody>
          <a:bodyPr/>
          <a:lstStyle/>
          <a:p>
            <a:r>
              <a:rPr lang="es-CO" dirty="0" err="1"/>
              <a:t>Why</a:t>
            </a:r>
            <a:r>
              <a:rPr lang="es-CO" dirty="0"/>
              <a:t> </a:t>
            </a:r>
            <a:r>
              <a:rPr lang="es-CO" dirty="0" err="1"/>
              <a:t>study</a:t>
            </a:r>
            <a:r>
              <a:rPr lang="es-CO" dirty="0"/>
              <a:t> </a:t>
            </a:r>
            <a:r>
              <a:rPr lang="es-CO" dirty="0" err="1"/>
              <a:t>Communities</a:t>
            </a:r>
            <a:r>
              <a:rPr lang="es-CO" dirty="0"/>
              <a:t>?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D5DE3C5-1B36-4DDE-BFFF-5B3BFABE6F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7</a:t>
            </a:fld>
            <a:endParaRPr lang="es-CO"/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62B5C650-6F76-48AA-AE82-626E36E4BBFF}"/>
              </a:ext>
            </a:extLst>
          </p:cNvPr>
          <p:cNvGrpSpPr/>
          <p:nvPr/>
        </p:nvGrpSpPr>
        <p:grpSpPr>
          <a:xfrm>
            <a:off x="5656683" y="1774635"/>
            <a:ext cx="5495441" cy="3963925"/>
            <a:chOff x="0" y="0"/>
            <a:chExt cx="10990880" cy="7927847"/>
          </a:xfrm>
        </p:grpSpPr>
        <p:pic>
          <p:nvPicPr>
            <p:cNvPr id="10" name="Picture 4" descr="Picture 4">
              <a:extLst>
                <a:ext uri="{FF2B5EF4-FFF2-40B4-BE49-F238E27FC236}">
                  <a16:creationId xmlns:a16="http://schemas.microsoft.com/office/drawing/2014/main" id="{465AE0F4-C10A-4EF9-9EBA-CC792C507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990881" cy="79278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3FEBFF3A-2044-4407-9FC2-2458BD054781}"/>
                </a:ext>
              </a:extLst>
            </p:cNvPr>
            <p:cNvGrpSpPr/>
            <p:nvPr/>
          </p:nvGrpSpPr>
          <p:grpSpPr>
            <a:xfrm>
              <a:off x="6567891" y="5777731"/>
              <a:ext cx="2697481" cy="2103121"/>
              <a:chOff x="0" y="0"/>
              <a:chExt cx="2697480" cy="2103120"/>
            </a:xfrm>
          </p:grpSpPr>
          <p:sp>
            <p:nvSpPr>
              <p:cNvPr id="16" name="Oval 1">
                <a:extLst>
                  <a:ext uri="{FF2B5EF4-FFF2-40B4-BE49-F238E27FC236}">
                    <a16:creationId xmlns:a16="http://schemas.microsoft.com/office/drawing/2014/main" id="{B20968A7-8453-45F1-94C9-4BD1FCD67428}"/>
                  </a:ext>
                </a:extLst>
              </p:cNvPr>
              <p:cNvSpPr/>
              <p:nvPr/>
            </p:nvSpPr>
            <p:spPr>
              <a:xfrm>
                <a:off x="868679" y="1371600"/>
                <a:ext cx="731521" cy="731521"/>
              </a:xfrm>
              <a:prstGeom prst="ellipse">
                <a:avLst/>
              </a:prstGeom>
              <a:noFill/>
              <a:ln w="127000" cap="flat">
                <a:solidFill>
                  <a:schemeClr val="accent4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1500"/>
              </a:p>
            </p:txBody>
          </p:sp>
          <p:sp>
            <p:nvSpPr>
              <p:cNvPr id="17" name="Oval 9">
                <a:extLst>
                  <a:ext uri="{FF2B5EF4-FFF2-40B4-BE49-F238E27FC236}">
                    <a16:creationId xmlns:a16="http://schemas.microsoft.com/office/drawing/2014/main" id="{D724D690-1070-48DA-BF09-20F67B292E64}"/>
                  </a:ext>
                </a:extLst>
              </p:cNvPr>
              <p:cNvSpPr/>
              <p:nvPr/>
            </p:nvSpPr>
            <p:spPr>
              <a:xfrm>
                <a:off x="-1" y="-1"/>
                <a:ext cx="731521" cy="731522"/>
              </a:xfrm>
              <a:prstGeom prst="ellipse">
                <a:avLst/>
              </a:prstGeom>
              <a:noFill/>
              <a:ln w="127000" cap="flat">
                <a:solidFill>
                  <a:schemeClr val="accent4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1500"/>
              </a:p>
            </p:txBody>
          </p:sp>
          <p:sp>
            <p:nvSpPr>
              <p:cNvPr id="18" name="Oval 10">
                <a:extLst>
                  <a:ext uri="{FF2B5EF4-FFF2-40B4-BE49-F238E27FC236}">
                    <a16:creationId xmlns:a16="http://schemas.microsoft.com/office/drawing/2014/main" id="{9B938705-9F32-4DD0-A18F-920291CC0D56}"/>
                  </a:ext>
                </a:extLst>
              </p:cNvPr>
              <p:cNvSpPr/>
              <p:nvPr/>
            </p:nvSpPr>
            <p:spPr>
              <a:xfrm>
                <a:off x="1965960" y="274320"/>
                <a:ext cx="731521" cy="731521"/>
              </a:xfrm>
              <a:prstGeom prst="ellipse">
                <a:avLst/>
              </a:prstGeom>
              <a:noFill/>
              <a:ln w="127000" cap="flat">
                <a:solidFill>
                  <a:schemeClr val="accent4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1500"/>
              </a:p>
            </p:txBody>
          </p:sp>
        </p:grp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3D8AD912-F899-42CF-9F98-E7377F716B80}"/>
                </a:ext>
              </a:extLst>
            </p:cNvPr>
            <p:cNvGrpSpPr/>
            <p:nvPr/>
          </p:nvGrpSpPr>
          <p:grpSpPr>
            <a:xfrm>
              <a:off x="4830532" y="4406131"/>
              <a:ext cx="3337561" cy="2651761"/>
              <a:chOff x="0" y="0"/>
              <a:chExt cx="3337559" cy="2651760"/>
            </a:xfrm>
          </p:grpSpPr>
          <p:sp>
            <p:nvSpPr>
              <p:cNvPr id="13" name="Oval 11">
                <a:extLst>
                  <a:ext uri="{FF2B5EF4-FFF2-40B4-BE49-F238E27FC236}">
                    <a16:creationId xmlns:a16="http://schemas.microsoft.com/office/drawing/2014/main" id="{93B47311-44C6-4CBC-98F2-9EC49ED2473B}"/>
                  </a:ext>
                </a:extLst>
              </p:cNvPr>
              <p:cNvSpPr/>
              <p:nvPr/>
            </p:nvSpPr>
            <p:spPr>
              <a:xfrm>
                <a:off x="0" y="1920239"/>
                <a:ext cx="731521" cy="731521"/>
              </a:xfrm>
              <a:prstGeom prst="ellipse">
                <a:avLst/>
              </a:prstGeom>
              <a:noFill/>
              <a:ln w="127000" cap="flat">
                <a:solidFill>
                  <a:srgbClr val="FF0000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1500"/>
              </a:p>
            </p:txBody>
          </p:sp>
          <p:sp>
            <p:nvSpPr>
              <p:cNvPr id="14" name="Oval 12">
                <a:extLst>
                  <a:ext uri="{FF2B5EF4-FFF2-40B4-BE49-F238E27FC236}">
                    <a16:creationId xmlns:a16="http://schemas.microsoft.com/office/drawing/2014/main" id="{CB638011-A83B-4A8B-8DCC-41FC07809C7E}"/>
                  </a:ext>
                </a:extLst>
              </p:cNvPr>
              <p:cNvSpPr/>
              <p:nvPr/>
            </p:nvSpPr>
            <p:spPr>
              <a:xfrm>
                <a:off x="2606039" y="-1"/>
                <a:ext cx="731521" cy="731522"/>
              </a:xfrm>
              <a:prstGeom prst="ellipse">
                <a:avLst/>
              </a:prstGeom>
              <a:noFill/>
              <a:ln w="127000" cap="flat">
                <a:solidFill>
                  <a:srgbClr val="FF0000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1500"/>
              </a:p>
            </p:txBody>
          </p:sp>
          <p:sp>
            <p:nvSpPr>
              <p:cNvPr id="15" name="Oval 13">
                <a:extLst>
                  <a:ext uri="{FF2B5EF4-FFF2-40B4-BE49-F238E27FC236}">
                    <a16:creationId xmlns:a16="http://schemas.microsoft.com/office/drawing/2014/main" id="{4912264C-D305-4A7C-BB1D-10C4C4DBA410}"/>
                  </a:ext>
                </a:extLst>
              </p:cNvPr>
              <p:cNvSpPr/>
              <p:nvPr/>
            </p:nvSpPr>
            <p:spPr>
              <a:xfrm>
                <a:off x="1097279" y="228599"/>
                <a:ext cx="731521" cy="731522"/>
              </a:xfrm>
              <a:prstGeom prst="ellipse">
                <a:avLst/>
              </a:prstGeom>
              <a:noFill/>
              <a:ln w="127000" cap="flat">
                <a:solidFill>
                  <a:srgbClr val="FF0000"/>
                </a:solidFill>
                <a:prstDash val="solid"/>
                <a:miter lim="400000"/>
              </a:ln>
              <a:effectLst/>
            </p:spPr>
            <p:txBody>
              <a:bodyPr wrap="square" lIns="35718" tIns="35718" rIns="35718" bIns="35718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1500"/>
              </a:p>
            </p:txBody>
          </p:sp>
        </p:grp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058F276E-B96F-4FB8-95B4-2B0DF10C89BE}"/>
              </a:ext>
            </a:extLst>
          </p:cNvPr>
          <p:cNvSpPr txBox="1"/>
          <p:nvPr/>
        </p:nvSpPr>
        <p:spPr>
          <a:xfrm>
            <a:off x="1039877" y="2255251"/>
            <a:ext cx="4711783" cy="2739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rIns="22860" anchor="ctr">
            <a:spAutoFit/>
          </a:bodyPr>
          <a:lstStyle/>
          <a:p>
            <a:pPr marL="285750" indent="-285750">
              <a:spcBef>
                <a:spcPts val="1600"/>
              </a:spcBef>
              <a:buSzPct val="100000"/>
              <a:buFont typeface="Arial"/>
              <a:buChar char="•"/>
              <a:defRPr sz="4400">
                <a:latin typeface="+mn-lt"/>
                <a:ea typeface="+mn-ea"/>
                <a:cs typeface="+mn-cs"/>
                <a:sym typeface="Helvetica Neue"/>
              </a:defRPr>
            </a:pPr>
            <a:r>
              <a:rPr sz="2200" dirty="0"/>
              <a:t>Uncover the organization of the network</a:t>
            </a:r>
            <a:endParaRPr sz="12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285750" indent="-285750">
              <a:spcBef>
                <a:spcPts val="1600"/>
              </a:spcBef>
              <a:buSzPct val="100000"/>
              <a:buFont typeface="Arial"/>
              <a:buChar char="•"/>
              <a:defRPr sz="4400">
                <a:latin typeface="+mn-lt"/>
                <a:ea typeface="+mn-ea"/>
                <a:cs typeface="+mn-cs"/>
                <a:sym typeface="Helvetica Neue"/>
              </a:defRPr>
            </a:pPr>
            <a:r>
              <a:rPr sz="2200" dirty="0"/>
              <a:t>Identify features of the nodes</a:t>
            </a:r>
            <a:endParaRPr sz="12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285750" indent="-285750">
              <a:spcBef>
                <a:spcPts val="1600"/>
              </a:spcBef>
              <a:buSzPct val="100000"/>
              <a:buFont typeface="Arial"/>
              <a:buChar char="•"/>
              <a:defRPr sz="4400">
                <a:latin typeface="+mn-lt"/>
                <a:ea typeface="+mn-ea"/>
                <a:cs typeface="+mn-cs"/>
                <a:sym typeface="Helvetica Neue"/>
              </a:defRPr>
            </a:pPr>
            <a:r>
              <a:rPr sz="2200" dirty="0"/>
              <a:t>Classify the nodes based on their position in the clusters</a:t>
            </a:r>
            <a:endParaRPr sz="12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285750" indent="-285750">
              <a:spcBef>
                <a:spcPts val="1600"/>
              </a:spcBef>
              <a:buSzPct val="100000"/>
              <a:buFont typeface="Arial"/>
              <a:buChar char="•"/>
              <a:defRPr sz="4400">
                <a:latin typeface="+mn-lt"/>
                <a:ea typeface="+mn-ea"/>
                <a:cs typeface="+mn-cs"/>
                <a:sym typeface="Helvetica Neue"/>
              </a:defRPr>
            </a:pPr>
            <a:r>
              <a:rPr sz="2200" dirty="0"/>
              <a:t>Find missing links</a:t>
            </a:r>
          </a:p>
        </p:txBody>
      </p:sp>
    </p:spTree>
    <p:extLst>
      <p:ext uri="{BB962C8B-B14F-4D97-AF65-F5344CB8AC3E}">
        <p14:creationId xmlns:p14="http://schemas.microsoft.com/office/powerpoint/2010/main" val="2153083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4D136-FBBB-1E94-AE5C-D959B2A7F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18697A2-3518-440A-AEB7-91601327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036"/>
            <a:ext cx="6616931" cy="657377"/>
          </a:xfrm>
        </p:spPr>
        <p:txBody>
          <a:bodyPr/>
          <a:lstStyle/>
          <a:p>
            <a:r>
              <a:rPr lang="es-MX" dirty="0" err="1"/>
              <a:t>Homophily</a:t>
            </a:r>
            <a:r>
              <a:rPr lang="es-MX" dirty="0"/>
              <a:t> and </a:t>
            </a:r>
            <a:r>
              <a:rPr lang="es-MX" dirty="0" err="1"/>
              <a:t>Communities</a:t>
            </a:r>
            <a:endParaRPr lang="es-CO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7C4BBF-DE44-192E-2C26-6ACF68BEB4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BD88AD7-A676-4214-86CE-92C0CE3D14DC}" type="slidenum">
              <a:rPr lang="es-CO" smtClean="0"/>
              <a:t>8</a:t>
            </a:fld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6456791-1723-6C2B-EAD7-14182F88A8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69733" y="2029970"/>
            <a:ext cx="6616930" cy="862858"/>
          </a:xfrm>
        </p:spPr>
        <p:txBody>
          <a:bodyPr/>
          <a:lstStyle/>
          <a:p>
            <a:r>
              <a:rPr lang="es-MX" sz="2800" b="1" dirty="0" err="1"/>
              <a:t>When</a:t>
            </a:r>
            <a:r>
              <a:rPr lang="es-MX" sz="2800" b="1" dirty="0"/>
              <a:t> </a:t>
            </a:r>
            <a:r>
              <a:rPr lang="es-MX" sz="2800" b="1" dirty="0" err="1"/>
              <a:t>there</a:t>
            </a:r>
            <a:r>
              <a:rPr lang="es-MX" sz="2800" b="1" dirty="0"/>
              <a:t> </a:t>
            </a:r>
            <a:r>
              <a:rPr lang="es-MX" sz="2800" b="1" dirty="0" err="1"/>
              <a:t>is</a:t>
            </a:r>
            <a:r>
              <a:rPr lang="es-MX" sz="2800" b="1" dirty="0"/>
              <a:t> </a:t>
            </a:r>
            <a:r>
              <a:rPr lang="es-MX" sz="2800" b="1" dirty="0" err="1"/>
              <a:t>strong</a:t>
            </a:r>
            <a:r>
              <a:rPr lang="es-MX" sz="2800" b="1" dirty="0"/>
              <a:t> </a:t>
            </a:r>
            <a:r>
              <a:rPr lang="es-MX" sz="2800" b="1" dirty="0" err="1"/>
              <a:t>Homophily</a:t>
            </a:r>
            <a:r>
              <a:rPr lang="es-MX" sz="2800" b="1" dirty="0"/>
              <a:t> (</a:t>
            </a:r>
            <a:r>
              <a:rPr lang="es-MX" sz="2800" b="1" dirty="0" err="1"/>
              <a:t>Assortativity</a:t>
            </a:r>
            <a:r>
              <a:rPr lang="es-MX" sz="2800" b="1" dirty="0"/>
              <a:t>) </a:t>
            </a:r>
            <a:r>
              <a:rPr lang="es-MX" sz="2800" b="1" dirty="0" err="1"/>
              <a:t>There</a:t>
            </a:r>
            <a:r>
              <a:rPr lang="es-MX" sz="2800" b="1" dirty="0"/>
              <a:t> are </a:t>
            </a:r>
            <a:r>
              <a:rPr lang="es-MX" sz="2800" b="1" dirty="0" err="1"/>
              <a:t>Communities</a:t>
            </a:r>
            <a:endParaRPr lang="es-CO" sz="2800" b="1" dirty="0"/>
          </a:p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E4A2405-7155-1AF6-5264-1DC7A772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52" y="3268254"/>
            <a:ext cx="3258890" cy="24070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6F81F2-40A8-7C3E-7818-B0D27A71E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520" y="3268254"/>
            <a:ext cx="3263758" cy="240702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27503F6-0D66-664B-3993-E88F10AF4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156" y="3268254"/>
            <a:ext cx="3221706" cy="240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85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07945ADD-0980-DD57-77F4-03307E50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786" y="2875002"/>
            <a:ext cx="6996702" cy="553998"/>
          </a:xfrm>
        </p:spPr>
        <p:txBody>
          <a:bodyPr/>
          <a:lstStyle/>
          <a:p>
            <a:r>
              <a:rPr lang="es-MX" sz="3600" dirty="0" err="1"/>
              <a:t>Examples</a:t>
            </a:r>
            <a:r>
              <a:rPr lang="es-MX" sz="3600" dirty="0"/>
              <a:t> </a:t>
            </a:r>
            <a:r>
              <a:rPr lang="es-MX" sz="3600" dirty="0" err="1"/>
              <a:t>of</a:t>
            </a:r>
            <a:r>
              <a:rPr lang="es-MX" sz="3600" dirty="0"/>
              <a:t> </a:t>
            </a:r>
            <a:r>
              <a:rPr lang="es-MX" sz="3600" dirty="0" err="1"/>
              <a:t>Communities</a:t>
            </a:r>
            <a:endParaRPr lang="es-CO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F3BE3B8-10C5-CDB9-3F4A-E9F533AEC0F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177800"/>
            <a:ext cx="331788" cy="215900"/>
          </a:xfrm>
        </p:spPr>
        <p:txBody>
          <a:bodyPr/>
          <a:lstStyle/>
          <a:p>
            <a:fld id="{2BD88AD7-A676-4214-86CE-92C0CE3D14DC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75169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PT - What is a Network Science">
      <a:dk1>
        <a:srgbClr val="342956"/>
      </a:dk1>
      <a:lt1>
        <a:srgbClr val="FFFFFF"/>
      </a:lt1>
      <a:dk2>
        <a:srgbClr val="1F1934"/>
      </a:dk2>
      <a:lt2>
        <a:srgbClr val="FFFFFF"/>
      </a:lt2>
      <a:accent1>
        <a:srgbClr val="F7AC3B"/>
      </a:accent1>
      <a:accent2>
        <a:srgbClr val="B4A9D6"/>
      </a:accent2>
      <a:accent3>
        <a:srgbClr val="6EAADE"/>
      </a:accent3>
      <a:accent4>
        <a:srgbClr val="8064A2"/>
      </a:accent4>
      <a:accent5>
        <a:srgbClr val="4269A5"/>
      </a:accent5>
      <a:accent6>
        <a:srgbClr val="F79646"/>
      </a:accent6>
      <a:hlink>
        <a:srgbClr val="B4A9D6"/>
      </a:hlink>
      <a:folHlink>
        <a:srgbClr val="B4A9D6"/>
      </a:folHlink>
    </a:clrScheme>
    <a:fontScheme name="Ancizar Sans">
      <a:majorFont>
        <a:latin typeface="Ancizar Sans Black"/>
        <a:ea typeface=""/>
        <a:cs typeface=""/>
      </a:majorFont>
      <a:minorFont>
        <a:latin typeface="Ancizar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526</Words>
  <Application>Microsoft Office PowerPoint</Application>
  <PresentationFormat>Panorámica</PresentationFormat>
  <Paragraphs>180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51" baseType="lpstr">
      <vt:lpstr>Ancizar Sans</vt:lpstr>
      <vt:lpstr>Ancizar Sans Black</vt:lpstr>
      <vt:lpstr>Ancizar Sans Light</vt:lpstr>
      <vt:lpstr>Arial</vt:lpstr>
      <vt:lpstr>Arial</vt:lpstr>
      <vt:lpstr>Arial Black</vt:lpstr>
      <vt:lpstr>Arial MT</vt:lpstr>
      <vt:lpstr>Calibri</vt:lpstr>
      <vt:lpstr>Corbel</vt:lpstr>
      <vt:lpstr>Helvetica Neue</vt:lpstr>
      <vt:lpstr>Tema de Office</vt:lpstr>
      <vt:lpstr>Presentación de PowerPoint</vt:lpstr>
      <vt:lpstr>Welcome</vt:lpstr>
      <vt:lpstr>Presentación de PowerPoint</vt:lpstr>
      <vt:lpstr>Community Detection</vt:lpstr>
      <vt:lpstr>Community Structure</vt:lpstr>
      <vt:lpstr>Community Structure</vt:lpstr>
      <vt:lpstr>Why study Communities?</vt:lpstr>
      <vt:lpstr>Homophily and Communities</vt:lpstr>
      <vt:lpstr>Examples of Communities</vt:lpstr>
      <vt:lpstr>College Football</vt:lpstr>
      <vt:lpstr>College Football</vt:lpstr>
      <vt:lpstr>College Football</vt:lpstr>
      <vt:lpstr>Overlapping Communities</vt:lpstr>
      <vt:lpstr>Facebook Ego</vt:lpstr>
      <vt:lpstr>Student Stanford</vt:lpstr>
      <vt:lpstr>Real Example-SNAP-Leskovec</vt:lpstr>
      <vt:lpstr>Protein-Protein Interactions</vt:lpstr>
      <vt:lpstr>Protein-Protein Interactions</vt:lpstr>
      <vt:lpstr>University Network</vt:lpstr>
      <vt:lpstr>Animal Network</vt:lpstr>
      <vt:lpstr>Strike</vt:lpstr>
      <vt:lpstr>Net Science</vt:lpstr>
      <vt:lpstr>Political Tweets</vt:lpstr>
      <vt:lpstr>Brain of a Worm</vt:lpstr>
      <vt:lpstr>Some Algorithms </vt:lpstr>
      <vt:lpstr>Modularity</vt:lpstr>
      <vt:lpstr>Random Wiring</vt:lpstr>
      <vt:lpstr>Modularity</vt:lpstr>
      <vt:lpstr>Communities of Communities</vt:lpstr>
      <vt:lpstr>Un Algoritmo</vt:lpstr>
      <vt:lpstr>Un Algoritmo</vt:lpstr>
      <vt:lpstr>Un Algoritmo</vt:lpstr>
      <vt:lpstr>Un Algoritmo</vt:lpstr>
      <vt:lpstr>Un Algoritmo</vt:lpstr>
      <vt:lpstr>Un Algoritmo</vt:lpstr>
      <vt:lpstr>Un Algoritmo</vt:lpstr>
      <vt:lpstr>Communities of Communities</vt:lpstr>
      <vt:lpstr>Good bye</vt:lpstr>
      <vt:lpstr>Presentación de PowerPoint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Tania Valentina Flórez Rincón</dc:creator>
  <cp:lastModifiedBy>JORGE ALFONSO MELENDEZ ACUÑA</cp:lastModifiedBy>
  <cp:revision>82</cp:revision>
  <dcterms:created xsi:type="dcterms:W3CDTF">2025-01-22T16:52:27Z</dcterms:created>
  <dcterms:modified xsi:type="dcterms:W3CDTF">2025-06-03T23:34:19Z</dcterms:modified>
</cp:coreProperties>
</file>